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7F64E-07C3-48BE-8C65-0739D4E6DFCD}" type="datetimeFigureOut">
              <a:rPr lang="en-US" smtClean="0"/>
              <a:pPr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1CBBA-1349-4AD9-88AA-CA6C811830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7F64E-07C3-48BE-8C65-0739D4E6DFCD}" type="datetimeFigureOut">
              <a:rPr lang="en-US" smtClean="0"/>
              <a:pPr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1CBBA-1349-4AD9-88AA-CA6C811830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7F64E-07C3-48BE-8C65-0739D4E6DFCD}" type="datetimeFigureOut">
              <a:rPr lang="en-US" smtClean="0"/>
              <a:pPr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1CBBA-1349-4AD9-88AA-CA6C811830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7F64E-07C3-48BE-8C65-0739D4E6DFCD}" type="datetimeFigureOut">
              <a:rPr lang="en-US" smtClean="0"/>
              <a:pPr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1CBBA-1349-4AD9-88AA-CA6C811830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7F64E-07C3-48BE-8C65-0739D4E6DFCD}" type="datetimeFigureOut">
              <a:rPr lang="en-US" smtClean="0"/>
              <a:pPr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1CBBA-1349-4AD9-88AA-CA6C811830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7F64E-07C3-48BE-8C65-0739D4E6DFCD}" type="datetimeFigureOut">
              <a:rPr lang="en-US" smtClean="0"/>
              <a:pPr/>
              <a:t>6/29/2022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1CBBA-1349-4AD9-88AA-CA6C811830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7F64E-07C3-48BE-8C65-0739D4E6DFCD}" type="datetimeFigureOut">
              <a:rPr lang="en-US" smtClean="0"/>
              <a:pPr/>
              <a:t>6/29/2022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1CBBA-1349-4AD9-88AA-CA6C811830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7F64E-07C3-48BE-8C65-0739D4E6DFCD}" type="datetimeFigureOut">
              <a:rPr lang="en-US" smtClean="0"/>
              <a:pPr/>
              <a:t>6/29/2022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1CBBA-1349-4AD9-88AA-CA6C811830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7F64E-07C3-48BE-8C65-0739D4E6DFCD}" type="datetimeFigureOut">
              <a:rPr lang="en-US" smtClean="0"/>
              <a:pPr/>
              <a:t>6/29/2022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1CBBA-1349-4AD9-88AA-CA6C811830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7F64E-07C3-48BE-8C65-0739D4E6DFCD}" type="datetimeFigureOut">
              <a:rPr lang="en-US" smtClean="0"/>
              <a:pPr/>
              <a:t>6/29/2022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1CBBA-1349-4AD9-88AA-CA6C811830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7F64E-07C3-48BE-8C65-0739D4E6DFCD}" type="datetimeFigureOut">
              <a:rPr lang="en-US" smtClean="0"/>
              <a:pPr/>
              <a:t>6/29/2022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1CBBA-1349-4AD9-88AA-CA6C811830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A7F64E-07C3-48BE-8C65-0739D4E6DFCD}" type="datetimeFigureOut">
              <a:rPr lang="en-US" smtClean="0"/>
              <a:pPr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1CBBA-1349-4AD9-88AA-CA6C811830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태산을 넘어 험곡에 가도 .jpg"/>
          <p:cNvPicPr>
            <a:picLocks noChangeAspect="1"/>
          </p:cNvPicPr>
          <p:nvPr userDrawn="1"/>
        </p:nvPicPr>
        <p:blipFill>
          <a:blip r:embed="rId14" cstate="print">
            <a:lum bright="3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eavenly Sunlight 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0"/>
            <a:ext cx="4176464" cy="5784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az-Cyrl-AZ" b="1" dirty="0" smtClean="0"/>
              <a:t>В </a:t>
            </a:r>
            <a:r>
              <a:rPr lang="az-Cyrl-AZ" b="1" dirty="0"/>
              <a:t>свете небесном</a:t>
            </a:r>
            <a:r>
              <a:rPr lang="az-Cyrl-AZ" dirty="0"/>
              <a:t/>
            </a:r>
            <a:br>
              <a:rPr lang="az-Cyrl-AZ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55776" y="620688"/>
            <a:ext cx="3600400" cy="4730080"/>
          </a:xfrm>
        </p:spPr>
        <p:txBody>
          <a:bodyPr>
            <a:noAutofit/>
          </a:bodyPr>
          <a:lstStyle/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свете небесном путь мой свершён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Через долины, через холмы.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Христос со мною, Им утешаюсь,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 Верен слову больше, чем мы.</a:t>
            </a:r>
          </a:p>
          <a:p>
            <a:pPr algn="l"/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ПРИПЕВ: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В свете небесном, в свете чудесном 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Душа свободна от всяких уз. Аллилуйя! 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Я торжествую, иду я с песней, мой Иисус</a:t>
            </a:r>
          </a:p>
          <a:p>
            <a:pPr algn="l"/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Близятся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тени, чёрные тени,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Но скрыть не могут вечных высот.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Тьму прогоняет свет не вечерний,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Радует сердце, вперёд и вперёд.</a:t>
            </a:r>
          </a:p>
          <a:p>
            <a:pPr algn="l"/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свете небесном дух мой ликует,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 Родине вечной жажду прийти.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 пеньем встречаю скорби земные,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Живу во свете, свете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любви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106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В свете небесном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В свете небесном </dc:title>
  <dc:creator>mary</dc:creator>
  <cp:lastModifiedBy>mary</cp:lastModifiedBy>
  <cp:revision>3</cp:revision>
  <dcterms:created xsi:type="dcterms:W3CDTF">2022-06-28T17:41:07Z</dcterms:created>
  <dcterms:modified xsi:type="dcterms:W3CDTF">2022-06-29T16:24:11Z</dcterms:modified>
</cp:coreProperties>
</file>