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8861F-0235-43C7-B0D5-49134A7F1392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54686-616B-408E-932B-85D1AB7A74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¿Presenciaste la Muerte de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62068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 </a:t>
            </a:r>
            <a:r>
              <a:rPr lang="es-ES" b="1" dirty="0" smtClean="0">
                <a:solidFill>
                  <a:schemeClr val="bg1"/>
                </a:solidFill>
              </a:rPr>
              <a:t>¿Presenciaste la muerte del Señor?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/>
            </a:r>
            <a:br>
              <a:rPr lang="es-E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964488" cy="4392488"/>
          </a:xfrm>
        </p:spPr>
        <p:txBody>
          <a:bodyPr numCol="2">
            <a:noAutofit/>
          </a:bodyPr>
          <a:lstStyle/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¿Presenciaste la muerte del Señor?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¿Presenciaste la muerte del Señor?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Oh, </a:t>
            </a:r>
            <a:r>
              <a:rPr lang="es-ES" sz="1400" b="1" dirty="0" smtClean="0">
                <a:solidFill>
                  <a:schemeClr val="bg1"/>
                </a:solidFill>
              </a:rPr>
              <a:t>a veces, al pensarlo, </a:t>
            </a:r>
            <a:r>
              <a:rPr lang="es-ES" sz="1400" b="1" dirty="0" smtClean="0">
                <a:solidFill>
                  <a:schemeClr val="bg1"/>
                </a:solidFill>
              </a:rPr>
              <a:t>tiemblo, tiemblo, tiemblo.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¿Presenciaste la muerte del Señor?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</a:t>
            </a:r>
            <a:r>
              <a:rPr lang="es-ES" sz="1400" b="1" dirty="0" smtClean="0">
                <a:solidFill>
                  <a:schemeClr val="bg1"/>
                </a:solidFill>
              </a:rPr>
              <a:t>cuando-en la </a:t>
            </a:r>
            <a:r>
              <a:rPr lang="es-ES" sz="1400" b="1" dirty="0" smtClean="0">
                <a:solidFill>
                  <a:schemeClr val="bg1"/>
                </a:solidFill>
              </a:rPr>
              <a:t>Cruz </a:t>
            </a:r>
            <a:r>
              <a:rPr lang="es-ES" sz="1400" b="1" dirty="0" smtClean="0">
                <a:solidFill>
                  <a:schemeClr val="bg1"/>
                </a:solidFill>
              </a:rPr>
              <a:t>clavado fue?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</a:t>
            </a:r>
            <a:r>
              <a:rPr lang="es-ES" sz="1400" b="1" dirty="0" smtClean="0">
                <a:solidFill>
                  <a:schemeClr val="bg1"/>
                </a:solidFill>
              </a:rPr>
              <a:t>cuando- en la Cruz clavado fue</a:t>
            </a:r>
            <a:r>
              <a:rPr lang="es-ES" sz="1400" b="1" dirty="0" smtClean="0">
                <a:solidFill>
                  <a:schemeClr val="bg1"/>
                </a:solidFill>
              </a:rPr>
              <a:t>?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Oh , a veces, al pensarlo, tiemblo, tiemblo, tiemblo.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</a:t>
            </a:r>
            <a:r>
              <a:rPr lang="es-ES" sz="1400" b="1" dirty="0" smtClean="0">
                <a:solidFill>
                  <a:schemeClr val="bg1"/>
                </a:solidFill>
              </a:rPr>
              <a:t>cuando- en la Cruz clavado fue?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cuando </a:t>
            </a:r>
            <a:r>
              <a:rPr lang="es-ES" sz="1400" b="1" dirty="0" smtClean="0">
                <a:solidFill>
                  <a:schemeClr val="bg1"/>
                </a:solidFill>
              </a:rPr>
              <a:t>su-espíritu-entregó</a:t>
            </a:r>
            <a:r>
              <a:rPr lang="es-E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cuando su-espíritu-entregó?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Oh , a veces, al pensarlo, tiemblo, tiemblo, tiemblo.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cuando su-espíritu-entregó?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</a:t>
            </a:r>
            <a:r>
              <a:rPr lang="es-ES" sz="1400" b="1" dirty="0" smtClean="0">
                <a:solidFill>
                  <a:schemeClr val="bg1"/>
                </a:solidFill>
              </a:rPr>
              <a:t>Viste tú cuando </a:t>
            </a:r>
            <a:r>
              <a:rPr lang="es-ES" sz="1400" b="1" dirty="0" smtClean="0">
                <a:solidFill>
                  <a:schemeClr val="bg1"/>
                </a:solidFill>
              </a:rPr>
              <a:t>el </a:t>
            </a:r>
            <a:r>
              <a:rPr lang="es-ES" sz="1400" b="1" dirty="0" smtClean="0">
                <a:solidFill>
                  <a:schemeClr val="bg1"/>
                </a:solidFill>
              </a:rPr>
              <a:t>sol </a:t>
            </a:r>
            <a:r>
              <a:rPr lang="es-ES" sz="1400" b="1" dirty="0" smtClean="0">
                <a:solidFill>
                  <a:schemeClr val="bg1"/>
                </a:solidFill>
              </a:rPr>
              <a:t>se-oscureció</a:t>
            </a:r>
            <a:r>
              <a:rPr lang="es-E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Viste tú cuando el sol se-oscureció? 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Oh , a veces, al pensarlo, tiemblo, tiemblo, tiemblo.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Viste tú cuando el sol se-oscureció? 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cuando la </a:t>
            </a:r>
            <a:r>
              <a:rPr lang="es-ES" sz="1400" b="1" dirty="0" smtClean="0">
                <a:solidFill>
                  <a:schemeClr val="bg1"/>
                </a:solidFill>
              </a:rPr>
              <a:t>tumba-encerró</a:t>
            </a:r>
            <a:r>
              <a:rPr lang="es-E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cuando la tumba-encerró?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Oh , a veces, al pensarlo, tiemblo, tiemblo, tiemblo.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¿Viste cuando la tumba-encerró?</a:t>
            </a: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172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¿Presenciaste la muerte del Señor?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¿Presenciaste la muerte del Señor?  </dc:title>
  <dc:creator>mary</dc:creator>
  <cp:lastModifiedBy>mary</cp:lastModifiedBy>
  <cp:revision>8</cp:revision>
  <dcterms:created xsi:type="dcterms:W3CDTF">2022-06-28T16:12:12Z</dcterms:created>
  <dcterms:modified xsi:type="dcterms:W3CDTF">2022-06-28T20:40:36Z</dcterms:modified>
</cp:coreProperties>
</file>