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7A67-FBDD-4EF8-AC52-B77BB2211A56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5A3B9-666F-4901-AE4A-1515E66A2F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7A67-FBDD-4EF8-AC52-B77BB2211A56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5A3B9-666F-4901-AE4A-1515E66A2F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7A67-FBDD-4EF8-AC52-B77BB2211A56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5A3B9-666F-4901-AE4A-1515E66A2F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7A67-FBDD-4EF8-AC52-B77BB2211A56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5A3B9-666F-4901-AE4A-1515E66A2F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7A67-FBDD-4EF8-AC52-B77BB2211A56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5A3B9-666F-4901-AE4A-1515E66A2F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7A67-FBDD-4EF8-AC52-B77BB2211A56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5A3B9-666F-4901-AE4A-1515E66A2F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7A67-FBDD-4EF8-AC52-B77BB2211A56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5A3B9-666F-4901-AE4A-1515E66A2F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7A67-FBDD-4EF8-AC52-B77BB2211A56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5A3B9-666F-4901-AE4A-1515E66A2F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7A67-FBDD-4EF8-AC52-B77BB2211A56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5A3B9-666F-4901-AE4A-1515E66A2F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7A67-FBDD-4EF8-AC52-B77BB2211A56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5A3B9-666F-4901-AE4A-1515E66A2F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7A67-FBDD-4EF8-AC52-B77BB2211A56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5A3B9-666F-4901-AE4A-1515E66A2F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7A67-FBDD-4EF8-AC52-B77BB2211A56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5A3B9-666F-4901-AE4A-1515E66A2F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ship the King all Glorious Abov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niţi să cântăm laudă lui Isu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1"/>
            <a:ext cx="6912768" cy="360040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Veniţi să cântăm laudă lui Isus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980728"/>
            <a:ext cx="4824536" cy="4176464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Veniţi să cântăm laudă lui Isus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să ne-nchinăm Regelui de sus!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 să-I dăm onoare şi toţi să-L slăvim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a Sa splendoare, pe El să-L mărim!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Vorbiţi de-al Său har, vestiţi mila Sa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cum pe Calvar şi-a dat viaţa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noi să ne scape de veşnicul chin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Făcându-ne parte din harul divin.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O, Doamne-ndurat noi toţi Te lăudăm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din simţ curat Ţie Îţi cântăm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Căci a Ta iubire un sfânt legământ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Crează-n frăţire prin Duhul cel Sfânt.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100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Veniţi să cântăm laudă lui Isus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Veniţi să cântăm laudă lui Isus</dc:title>
  <dc:creator>mary</dc:creator>
  <cp:lastModifiedBy>mary</cp:lastModifiedBy>
  <cp:revision>5</cp:revision>
  <dcterms:created xsi:type="dcterms:W3CDTF">2021-03-26T16:19:07Z</dcterms:created>
  <dcterms:modified xsi:type="dcterms:W3CDTF">2022-06-14T16:52:59Z</dcterms:modified>
</cp:coreProperties>
</file>