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9532-C28D-4DA4-80CA-D72A76665FD0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DCC5-94E1-4F67-8199-A92F6F331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9532-C28D-4DA4-80CA-D72A76665FD0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DCC5-94E1-4F67-8199-A92F6F331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9532-C28D-4DA4-80CA-D72A76665FD0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DCC5-94E1-4F67-8199-A92F6F331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9532-C28D-4DA4-80CA-D72A76665FD0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DCC5-94E1-4F67-8199-A92F6F331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9532-C28D-4DA4-80CA-D72A76665FD0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DCC5-94E1-4F67-8199-A92F6F331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9532-C28D-4DA4-80CA-D72A76665FD0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DCC5-94E1-4F67-8199-A92F6F331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9532-C28D-4DA4-80CA-D72A76665FD0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DCC5-94E1-4F67-8199-A92F6F331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9532-C28D-4DA4-80CA-D72A76665FD0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DCC5-94E1-4F67-8199-A92F6F331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9532-C28D-4DA4-80CA-D72A76665FD0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DCC5-94E1-4F67-8199-A92F6F331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9532-C28D-4DA4-80CA-D72A76665FD0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DCC5-94E1-4F67-8199-A92F6F331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9532-C28D-4DA4-80CA-D72A76665FD0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DCC5-94E1-4F67-8199-A92F6F331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19532-C28D-4DA4-80CA-D72A76665FD0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DDCC5-94E1-4F67-8199-A92F6F331B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han Menuntun Hidupku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692696"/>
            <a:ext cx="5760640" cy="6480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Menuntun</a:t>
            </a:r>
            <a:r>
              <a:rPr lang="en-US" b="1" dirty="0" smtClean="0"/>
              <a:t> </a:t>
            </a:r>
            <a:r>
              <a:rPr lang="en-US" b="1" dirty="0" err="1" smtClean="0"/>
              <a:t>Hidupku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2276872"/>
            <a:ext cx="6552728" cy="338437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menuntun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sukacitaku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menuntunku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menuntun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hidupku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TanganNya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memegang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teguh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Hatiku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berserah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penuh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menuntun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hidupku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teduh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Penuntunku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kerjaku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menakutkan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Penuntunku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73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Tuhan Menuntun Hidupku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Tuhan Menuntun Hidupku</dc:title>
  <dc:creator>mary</dc:creator>
  <cp:lastModifiedBy>mary</cp:lastModifiedBy>
  <cp:revision>6</cp:revision>
  <dcterms:created xsi:type="dcterms:W3CDTF">2022-06-06T16:34:14Z</dcterms:created>
  <dcterms:modified xsi:type="dcterms:W3CDTF">2022-06-08T18:44:45Z</dcterms:modified>
</cp:coreProperties>
</file>