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4BD28-49DD-4F7C-B820-ABF2F0362BEF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F94EC-738D-49C2-9862-88799F7041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ing on the Promise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416824" cy="434479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/>
              <a:t>Trauend den Verheißungen in Gottes Wort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5112568" cy="511256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Trauend den Verheißungen des Königs Wort,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die Ewigkeit sein Lob soll schallen fort: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in der Höhe! sing ich hier und dort,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trauend den Verheißungen des Herrn.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Trauend, trauend,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trauend </a:t>
            </a:r>
            <a:r>
              <a:rPr lang="de-DE" sz="1800" b="1" dirty="0" smtClean="0">
                <a:solidFill>
                  <a:srgbClr val="FF0000"/>
                </a:solidFill>
              </a:rPr>
              <a:t>den Verheißungen des treuen Gottes,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trauend</a:t>
            </a:r>
            <a:r>
              <a:rPr lang="de-DE" sz="1800" b="1" dirty="0" smtClean="0">
                <a:solidFill>
                  <a:srgbClr val="FF0000"/>
                </a:solidFill>
              </a:rPr>
              <a:t>, trauend,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ich </a:t>
            </a:r>
            <a:r>
              <a:rPr lang="de-DE" sz="1800" b="1" dirty="0" smtClean="0">
                <a:solidFill>
                  <a:srgbClr val="FF0000"/>
                </a:solidFill>
              </a:rPr>
              <a:t>traue den Verheißungen des Herrn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Trauend der Verheißung, welche nie versagt,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auch Furcht und Zweifel mir am Herzen nagt.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lebendge Wort des Herrn mir Sieg zusagt,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trauend den Verheißungen des Herrn.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Trauend den Verheißungen, ich falle nicht,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folge jeden Augenblick des Geistes Licht,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 in dem Heiland, der sich gab für much,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trauend den Verheißungen des Herrn.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Trauend den Verheißungen in Gottes Wort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Trauend dem Verheißungswort</dc:title>
  <dc:creator>mary</dc:creator>
  <cp:lastModifiedBy>mary</cp:lastModifiedBy>
  <cp:revision>3</cp:revision>
  <dcterms:created xsi:type="dcterms:W3CDTF">2022-06-20T16:06:54Z</dcterms:created>
  <dcterms:modified xsi:type="dcterms:W3CDTF">2022-06-22T18:06:12Z</dcterms:modified>
</cp:coreProperties>
</file>