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CB6D4-5E56-410E-89C8-C44E55CBFC6E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64A5D-75B3-4BAB-A35E-8E1EB1ADA3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64A5D-75B3-4BAB-A35E-8E1EB1ADA388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BFDB-FFE4-47AD-8CF5-E6BFF2F82547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46A4-FB21-473C-8437-7AF4F97A6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BFDB-FFE4-47AD-8CF5-E6BFF2F82547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46A4-FB21-473C-8437-7AF4F97A6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BFDB-FFE4-47AD-8CF5-E6BFF2F82547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46A4-FB21-473C-8437-7AF4F97A6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BFDB-FFE4-47AD-8CF5-E6BFF2F82547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46A4-FB21-473C-8437-7AF4F97A6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BFDB-FFE4-47AD-8CF5-E6BFF2F82547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46A4-FB21-473C-8437-7AF4F97A6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BFDB-FFE4-47AD-8CF5-E6BFF2F82547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46A4-FB21-473C-8437-7AF4F97A6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BFDB-FFE4-47AD-8CF5-E6BFF2F82547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46A4-FB21-473C-8437-7AF4F97A6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BFDB-FFE4-47AD-8CF5-E6BFF2F82547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46A4-FB21-473C-8437-7AF4F97A6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BFDB-FFE4-47AD-8CF5-E6BFF2F82547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46A4-FB21-473C-8437-7AF4F97A6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BFDB-FFE4-47AD-8CF5-E6BFF2F82547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46A4-FB21-473C-8437-7AF4F97A6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BFDB-FFE4-47AD-8CF5-E6BFF2F82547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46A4-FB21-473C-8437-7AF4F97A6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5BFDB-FFE4-47AD-8CF5-E6BFF2F82547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046A4-FB21-473C-8437-7AF4F97A6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iri Wakwa Wa Meh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40060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Thiiri</a:t>
            </a:r>
            <a:r>
              <a:rPr lang="en-US" b="1" dirty="0" smtClean="0"/>
              <a:t> </a:t>
            </a:r>
            <a:r>
              <a:rPr lang="en-US" b="1" dirty="0" err="1" smtClean="0"/>
              <a:t>Wakwa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 smtClean="0"/>
              <a:t>Mehia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124744"/>
            <a:ext cx="6912768" cy="506794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Thiirĩ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mehia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andĩhĩire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mũtharaba-inĩ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akĩhe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mwerũ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Thiirĩ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mehia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Mũtharaba-inĩ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Nĩho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warĩhĩkĩire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Rĩu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ndĩ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mũkũũre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akorwo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kĩonje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Mwathani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anjĩraga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gũtoorania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Ũheanagwo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Mwathani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menyeete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ĩyo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ĩngĩĩtheria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mehia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Ngatuĩka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mũndũ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ndũigaine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Gũtũma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ngahonoka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Ngwĩhoka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ĩyo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Yaitirwo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ũndũ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Rĩrĩa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ngakinya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igũrũ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Ũnene-inĩ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Jesũ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Ngainaga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gĩkeno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Ngumie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ũrĩa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wanguĩrĩire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77</Words>
  <Application>Microsoft Office PowerPoint</Application>
  <PresentationFormat>On-screen Show (4:3)</PresentationFormat>
  <Paragraphs>32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Thiiri Wakwa Wa Mehia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 ala Jesu</dc:title>
  <dc:creator>mary</dc:creator>
  <cp:lastModifiedBy>mary</cp:lastModifiedBy>
  <cp:revision>4</cp:revision>
  <dcterms:created xsi:type="dcterms:W3CDTF">2020-09-30T17:44:04Z</dcterms:created>
  <dcterms:modified xsi:type="dcterms:W3CDTF">2022-06-15T18:22:49Z</dcterms:modified>
</cp:coreProperties>
</file>