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24C3-5230-49CC-A188-EEC3C38190B8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9F8C-C3A6-4FCB-AA5A-0FFC328202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24C3-5230-49CC-A188-EEC3C38190B8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9F8C-C3A6-4FCB-AA5A-0FFC328202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24C3-5230-49CC-A188-EEC3C38190B8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9F8C-C3A6-4FCB-AA5A-0FFC328202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24C3-5230-49CC-A188-EEC3C38190B8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9F8C-C3A6-4FCB-AA5A-0FFC328202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24C3-5230-49CC-A188-EEC3C38190B8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9F8C-C3A6-4FCB-AA5A-0FFC328202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24C3-5230-49CC-A188-EEC3C38190B8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9F8C-C3A6-4FCB-AA5A-0FFC328202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24C3-5230-49CC-A188-EEC3C38190B8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9F8C-C3A6-4FCB-AA5A-0FFC328202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24C3-5230-49CC-A188-EEC3C38190B8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9F8C-C3A6-4FCB-AA5A-0FFC328202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24C3-5230-49CC-A188-EEC3C38190B8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9F8C-C3A6-4FCB-AA5A-0FFC328202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24C3-5230-49CC-A188-EEC3C38190B8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9F8C-C3A6-4FCB-AA5A-0FFC328202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24C3-5230-49CC-A188-EEC3C38190B8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49F8C-C3A6-4FCB-AA5A-0FFC328202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E24C3-5230-49CC-A188-EEC3C38190B8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49F8C-C3A6-4FCB-AA5A-0FFC328202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nd pe promisiunile L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0"/>
            <a:ext cx="55626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Stand </a:t>
            </a:r>
            <a:r>
              <a:rPr lang="en-US" b="1" dirty="0" err="1" smtClean="0"/>
              <a:t>pe</a:t>
            </a:r>
            <a:r>
              <a:rPr lang="en-US" b="1" dirty="0" smtClean="0"/>
              <a:t> </a:t>
            </a:r>
            <a:r>
              <a:rPr lang="en-US" b="1" dirty="0" err="1" smtClean="0"/>
              <a:t>promisiunile</a:t>
            </a:r>
            <a:r>
              <a:rPr lang="en-US" b="1" dirty="0" smtClean="0"/>
              <a:t> </a:t>
            </a:r>
            <a:r>
              <a:rPr lang="en-US" b="1" dirty="0" err="1" smtClean="0"/>
              <a:t>Lui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4191000" cy="50292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Stând pe promisiunile lui Christos,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veci las să-I sune laudă frumos.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Mărire înălţime cântă-I voios,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Stând pe promisiunile Lui.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Crezând</a:t>
            </a:r>
            <a:r>
              <a:rPr lang="vi-VN" sz="1600" b="1" dirty="0" smtClean="0">
                <a:solidFill>
                  <a:srgbClr val="FF0000"/>
                </a:solidFill>
              </a:rPr>
              <a:t>, crezând,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Stau pe promisiunile Domnului meu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Crezând, crezând,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Eu stau pe promisiunile Lui.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Stand pe promisiunile vesnice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Cand furtuna si frica se-apropie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cuvantul Domnului voi invinge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Stand pe promisiunile Lui.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Stând pe promisiunile lui Christos,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Dragostea Lui mă face să fiu voios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spada Duhului, sunt biruitor,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Stând pe promisiunile Lui.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99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Stand pe promisiunile Lui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 pe promisiunile Lui</dc:title>
  <dc:creator>user</dc:creator>
  <cp:lastModifiedBy>mary</cp:lastModifiedBy>
  <cp:revision>6</cp:revision>
  <dcterms:created xsi:type="dcterms:W3CDTF">2019-09-05T19:42:11Z</dcterms:created>
  <dcterms:modified xsi:type="dcterms:W3CDTF">2022-06-22T17:10:47Z</dcterms:modified>
</cp:coreProperties>
</file>