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BD6EE-8EB6-4CC2-B350-3EB225C072E3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D1253-0D8E-4CFB-A6F3-E1551F0D3E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mphete wena ea rate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620688"/>
            <a:ext cx="6336704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Semphete</a:t>
            </a:r>
            <a:r>
              <a:rPr lang="en-US" b="1" dirty="0" smtClean="0"/>
              <a:t> </a:t>
            </a:r>
            <a:r>
              <a:rPr lang="en-US" b="1" dirty="0" err="1" smtClean="0"/>
              <a:t>wena</a:t>
            </a:r>
            <a:r>
              <a:rPr lang="en-US" b="1" dirty="0" smtClean="0"/>
              <a:t> ea </a:t>
            </a:r>
            <a:r>
              <a:rPr lang="en-US" b="1" dirty="0" err="1" smtClean="0"/>
              <a:t>ratehang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844824"/>
            <a:ext cx="7920880" cy="468052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Semphete wena ya ratehang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Mmoloki waka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ontse o sitsa ba bang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Semphete le nna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o </a:t>
            </a:r>
            <a:r>
              <a:rPr lang="en-US" sz="1800" b="1" dirty="0" err="1" smtClean="0">
                <a:solidFill>
                  <a:srgbClr val="FF0000"/>
                </a:solidFill>
              </a:rPr>
              <a:t>rapela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Ha o </a:t>
            </a:r>
            <a:r>
              <a:rPr lang="en-US" sz="1800" b="1" dirty="0" err="1" smtClean="0">
                <a:solidFill>
                  <a:srgbClr val="FF0000"/>
                </a:solidFill>
              </a:rPr>
              <a:t>ntse</a:t>
            </a:r>
            <a:r>
              <a:rPr lang="en-US" sz="1800" b="1" dirty="0" smtClean="0">
                <a:solidFill>
                  <a:srgbClr val="FF0000"/>
                </a:solidFill>
              </a:rPr>
              <a:t> o </a:t>
            </a:r>
            <a:r>
              <a:rPr lang="en-US" sz="1800" b="1" dirty="0" err="1" smtClean="0">
                <a:solidFill>
                  <a:srgbClr val="FF0000"/>
                </a:solidFill>
              </a:rPr>
              <a:t>sitsa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</a:t>
            </a:r>
            <a:r>
              <a:rPr lang="en-US" sz="1800" b="1" dirty="0" smtClean="0">
                <a:solidFill>
                  <a:srgbClr val="FF0000"/>
                </a:solidFill>
              </a:rPr>
              <a:t> bang,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Se </a:t>
            </a:r>
            <a:r>
              <a:rPr lang="en-US" sz="1800" b="1" dirty="0" err="1" smtClean="0">
                <a:solidFill>
                  <a:srgbClr val="FF0000"/>
                </a:solidFill>
              </a:rPr>
              <a:t>mphete</a:t>
            </a:r>
            <a:r>
              <a:rPr lang="en-US" sz="1800" b="1" dirty="0" smtClean="0">
                <a:solidFill>
                  <a:srgbClr val="FF0000"/>
                </a:solidFill>
              </a:rPr>
              <a:t> le ‘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hlomoha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hauhela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Nkhauhele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tshepa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e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nts’u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fodisa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bang,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Mphodise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khahlisang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mofutsana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‘Me ha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nkhese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113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Semphete wena ea ratehang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Semphete wena ea ratehang</dc:title>
  <dc:creator>mary</dc:creator>
  <cp:lastModifiedBy>mary</cp:lastModifiedBy>
  <cp:revision>5</cp:revision>
  <dcterms:created xsi:type="dcterms:W3CDTF">2019-11-12T20:42:05Z</dcterms:created>
  <dcterms:modified xsi:type="dcterms:W3CDTF">2022-06-27T19:30:23Z</dcterms:modified>
</cp:coreProperties>
</file>