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EB7F6-58B3-4808-90C3-91B7F5441CC9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5026-4738-4BF3-AF90-186A7AE408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EB7F6-58B3-4808-90C3-91B7F5441CC9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5026-4738-4BF3-AF90-186A7AE408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EB7F6-58B3-4808-90C3-91B7F5441CC9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5026-4738-4BF3-AF90-186A7AE408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EB7F6-58B3-4808-90C3-91B7F5441CC9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5026-4738-4BF3-AF90-186A7AE408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EB7F6-58B3-4808-90C3-91B7F5441CC9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5026-4738-4BF3-AF90-186A7AE408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EB7F6-58B3-4808-90C3-91B7F5441CC9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5026-4738-4BF3-AF90-186A7AE408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EB7F6-58B3-4808-90C3-91B7F5441CC9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5026-4738-4BF3-AF90-186A7AE408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EB7F6-58B3-4808-90C3-91B7F5441CC9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5026-4738-4BF3-AF90-186A7AE408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EB7F6-58B3-4808-90C3-91B7F5441CC9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5026-4738-4BF3-AF90-186A7AE408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EB7F6-58B3-4808-90C3-91B7F5441CC9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5026-4738-4BF3-AF90-186A7AE408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EB7F6-58B3-4808-90C3-91B7F5441CC9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5026-4738-4BF3-AF90-186A7AE408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EB7F6-58B3-4808-90C3-91B7F5441CC9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E5026-4738-4BF3-AF90-186A7AE408D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ell Me the Story of Jesus 3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ell Me the Story of Jesus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0"/>
            <a:ext cx="6264696" cy="506487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Sag mir die Kunde von Jesus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548680"/>
            <a:ext cx="7200800" cy="5018112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Sag mir die Kunde von Jesus, schreib auf mein Herz jedes Wort.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Sag mir die Kunde, so herrlich, von unserm köstlichsten Hort.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Sag mir, wie Engel im Chore sangen, als Er uns beschert: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Ehre sei Gott in der Höhe, Friede den Menschen auf Erd!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Ref.: 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Sag mir die Kunde von Jesus, schreib auf mein Herz jedes Wort.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Sag mir die Kunde, so herrlich, von unserm köstlichsten Hort.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Sag's, wie allein in der Wüste betend und fastend Er rang,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 dort für uns Er versucht ward, wie Er den Feind überwand.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Sprich von den Jahren der Mühe, sprich von der Last und dem Harm,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 Er betrübt und verachtet, heimatlos, schwach war und arm.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Sag's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wie am Kreuz Er verlassen hing dort in Schmerz und in Pein;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sprich von dem grab, das versiegelt, und wie Er sprengte den Stein.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Herrliche Kunde von Jesus, besser verstehe ich Dich!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ich will nie es vergessen: Liebe bezahlte für mich!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202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Sag mir die Kunde von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Sag mir die Kunde von Jesus</dc:title>
  <dc:creator>mary</dc:creator>
  <cp:lastModifiedBy>mary</cp:lastModifiedBy>
  <cp:revision>5</cp:revision>
  <dcterms:created xsi:type="dcterms:W3CDTF">2022-06-23T16:40:30Z</dcterms:created>
  <dcterms:modified xsi:type="dcterms:W3CDTF">2022-06-24T17:18:05Z</dcterms:modified>
</cp:coreProperties>
</file>