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16EC-CBD0-4277-BA7C-176BA08BAFD1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D74F-ABB5-4CA0-8156-5C075EAABA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ly Ghost, with Light Divine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oh Kudus, Pemb'ri Te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5904656" cy="57849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Roh</a:t>
            </a:r>
            <a:r>
              <a:rPr lang="en-US" b="1" dirty="0"/>
              <a:t> Kudus, </a:t>
            </a:r>
            <a:r>
              <a:rPr lang="en-US" b="1" dirty="0" err="1"/>
              <a:t>Pemb'ri</a:t>
            </a:r>
            <a:r>
              <a:rPr lang="en-US" b="1" dirty="0"/>
              <a:t> </a:t>
            </a:r>
            <a:r>
              <a:rPr lang="en-US" b="1" dirty="0" err="1"/>
              <a:t>Terang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400800" cy="3384376"/>
          </a:xfrm>
        </p:spPr>
        <p:txBody>
          <a:bodyPr numCol="2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1.Roh Kudus,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Pemb'ri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terang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B'ri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sinarMu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cerlang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Agar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malam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gulita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fajar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2.Roh Kudus,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sucikanlah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dikekang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pernah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3.Roh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Kudus,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Pemb'ri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senang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OlehMu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sedih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hilang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Hatiku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sudahlah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sembuh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4.Roh Kudus,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Ilahi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tetaplah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Hancurkan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berhalaku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Wujudkan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pimpinanMu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Roh Kudus, Pemb'ri Terang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 Kudus, Pemb'ri Terang</dc:title>
  <dc:creator>mary</dc:creator>
  <cp:lastModifiedBy>mary</cp:lastModifiedBy>
  <cp:revision>3</cp:revision>
  <dcterms:created xsi:type="dcterms:W3CDTF">2022-06-13T01:57:34Z</dcterms:created>
  <dcterms:modified xsi:type="dcterms:W3CDTF">2022-06-13T17:22:56Z</dcterms:modified>
</cp:coreProperties>
</file>