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68E54-509A-4F58-B031-EFD387882476}" type="datetimeFigureOut">
              <a:rPr lang="en-US" smtClean="0"/>
              <a:pPr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E93D5-4DCC-4AAE-9134-5AACDF4043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68E54-509A-4F58-B031-EFD387882476}" type="datetimeFigureOut">
              <a:rPr lang="en-US" smtClean="0"/>
              <a:pPr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E93D5-4DCC-4AAE-9134-5AACDF4043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68E54-509A-4F58-B031-EFD387882476}" type="datetimeFigureOut">
              <a:rPr lang="en-US" smtClean="0"/>
              <a:pPr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E93D5-4DCC-4AAE-9134-5AACDF4043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68E54-509A-4F58-B031-EFD387882476}" type="datetimeFigureOut">
              <a:rPr lang="en-US" smtClean="0"/>
              <a:pPr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E93D5-4DCC-4AAE-9134-5AACDF4043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68E54-509A-4F58-B031-EFD387882476}" type="datetimeFigureOut">
              <a:rPr lang="en-US" smtClean="0"/>
              <a:pPr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E93D5-4DCC-4AAE-9134-5AACDF4043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68E54-509A-4F58-B031-EFD387882476}" type="datetimeFigureOut">
              <a:rPr lang="en-US" smtClean="0"/>
              <a:pPr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E93D5-4DCC-4AAE-9134-5AACDF4043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68E54-509A-4F58-B031-EFD387882476}" type="datetimeFigureOut">
              <a:rPr lang="en-US" smtClean="0"/>
              <a:pPr/>
              <a:t>6/10/2022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E93D5-4DCC-4AAE-9134-5AACDF4043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68E54-509A-4F58-B031-EFD387882476}" type="datetimeFigureOut">
              <a:rPr lang="en-US" smtClean="0"/>
              <a:pPr/>
              <a:t>6/10/2022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E93D5-4DCC-4AAE-9134-5AACDF4043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68E54-509A-4F58-B031-EFD387882476}" type="datetimeFigureOut">
              <a:rPr lang="en-US" smtClean="0"/>
              <a:pPr/>
              <a:t>6/10/2022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E93D5-4DCC-4AAE-9134-5AACDF4043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68E54-509A-4F58-B031-EFD387882476}" type="datetimeFigureOut">
              <a:rPr lang="en-US" smtClean="0"/>
              <a:pPr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E93D5-4DCC-4AAE-9134-5AACDF4043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68E54-509A-4F58-B031-EFD387882476}" type="datetimeFigureOut">
              <a:rPr lang="en-US" smtClean="0"/>
              <a:pPr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E93D5-4DCC-4AAE-9134-5AACDF4043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68E54-509A-4F58-B031-EFD387882476}" type="datetimeFigureOut">
              <a:rPr lang="en-US" smtClean="0"/>
              <a:pPr/>
              <a:t>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4E93D5-4DCC-4AAE-9134-5AACDF4043C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 Leadeth Me 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atnubay Siya - biyaya ng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548680"/>
            <a:ext cx="5832648" cy="504056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Patnubay</a:t>
            </a:r>
            <a:r>
              <a:rPr lang="en-US" b="1" dirty="0" smtClean="0"/>
              <a:t> </a:t>
            </a:r>
            <a:r>
              <a:rPr lang="en-US" b="1" dirty="0" err="1" smtClean="0"/>
              <a:t>Siya</a:t>
            </a:r>
            <a:r>
              <a:rPr lang="en-US" b="1" dirty="0" smtClean="0"/>
              <a:t> - </a:t>
            </a:r>
            <a:r>
              <a:rPr lang="en-US" b="1" dirty="0" err="1" smtClean="0"/>
              <a:t>biyaya</a:t>
            </a:r>
            <a:r>
              <a:rPr lang="en-US" b="1" dirty="0" smtClean="0"/>
              <a:t> </a:t>
            </a:r>
            <a:r>
              <a:rPr lang="en-US" b="1" dirty="0" err="1" smtClean="0"/>
              <a:t>nga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55776" y="1556792"/>
            <a:ext cx="7056784" cy="5018112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1.Patnubay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Siya—biyaya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Makalangit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k’aliwan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sarili’t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pinapatnubayan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	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Patnubay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Siya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patnubay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Siya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Patnubay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Kanyang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kamay</a:t>
            </a:r>
            <a:r>
              <a:rPr lang="en-US" sz="18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Tapat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akong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alagad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Niya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Patnubay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Kanyang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kamay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2.Kung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minsa’y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ligaya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minsa’y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tulad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Eden,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Maalon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ma’t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mapayapa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pumatnubay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3.Panginoon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tangnan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Tatanggapin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ibigay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hirap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man,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Yamang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Ikaw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patnubay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pagtapos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’king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Nagwagi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dahil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b’yaya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Mamatay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ma’ngamba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 ring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nagdala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1302</TotalTime>
  <Words>22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Patnubay Siya - biyaya nga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Patnubay Siya - biyaya nga </dc:title>
  <dc:creator>mary</dc:creator>
  <cp:lastModifiedBy>mary</cp:lastModifiedBy>
  <cp:revision>7</cp:revision>
  <dcterms:created xsi:type="dcterms:W3CDTF">2022-06-08T15:20:37Z</dcterms:created>
  <dcterms:modified xsi:type="dcterms:W3CDTF">2022-06-11T17:15:35Z</dcterms:modified>
</cp:coreProperties>
</file>