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12ECD-9D2E-4A9D-9CAF-AAF3880B6728}" type="datetimeFigureOut">
              <a:rPr lang="en-US" smtClean="0"/>
              <a:pPr/>
              <a:t>6/4/2022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2F0D9-54DC-4301-ADCB-8B1EB62EB7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12ECD-9D2E-4A9D-9CAF-AAF3880B6728}" type="datetimeFigureOut">
              <a:rPr lang="en-US" smtClean="0"/>
              <a:pPr/>
              <a:t>6/4/2022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2F0D9-54DC-4301-ADCB-8B1EB62EB7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12ECD-9D2E-4A9D-9CAF-AAF3880B6728}" type="datetimeFigureOut">
              <a:rPr lang="en-US" smtClean="0"/>
              <a:pPr/>
              <a:t>6/4/2022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2F0D9-54DC-4301-ADCB-8B1EB62EB7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12ECD-9D2E-4A9D-9CAF-AAF3880B6728}" type="datetimeFigureOut">
              <a:rPr lang="en-US" smtClean="0"/>
              <a:pPr/>
              <a:t>6/4/2022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2F0D9-54DC-4301-ADCB-8B1EB62EB7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12ECD-9D2E-4A9D-9CAF-AAF3880B6728}" type="datetimeFigureOut">
              <a:rPr lang="en-US" smtClean="0"/>
              <a:pPr/>
              <a:t>6/4/2022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2F0D9-54DC-4301-ADCB-8B1EB62EB7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12ECD-9D2E-4A9D-9CAF-AAF3880B6728}" type="datetimeFigureOut">
              <a:rPr lang="en-US" smtClean="0"/>
              <a:pPr/>
              <a:t>6/4/2022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2F0D9-54DC-4301-ADCB-8B1EB62EB7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12ECD-9D2E-4A9D-9CAF-AAF3880B6728}" type="datetimeFigureOut">
              <a:rPr lang="en-US" smtClean="0"/>
              <a:pPr/>
              <a:t>6/4/2022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2F0D9-54DC-4301-ADCB-8B1EB62EB7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12ECD-9D2E-4A9D-9CAF-AAF3880B6728}" type="datetimeFigureOut">
              <a:rPr lang="en-US" smtClean="0"/>
              <a:pPr/>
              <a:t>6/4/2022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2F0D9-54DC-4301-ADCB-8B1EB62EB7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12ECD-9D2E-4A9D-9CAF-AAF3880B6728}" type="datetimeFigureOut">
              <a:rPr lang="en-US" smtClean="0"/>
              <a:pPr/>
              <a:t>6/4/2022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2F0D9-54DC-4301-ADCB-8B1EB62EB7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12ECD-9D2E-4A9D-9CAF-AAF3880B6728}" type="datetimeFigureOut">
              <a:rPr lang="en-US" smtClean="0"/>
              <a:pPr/>
              <a:t>6/4/2022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2F0D9-54DC-4301-ADCB-8B1EB62EB7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12ECD-9D2E-4A9D-9CAF-AAF3880B6728}" type="datetimeFigureOut">
              <a:rPr lang="en-US" smtClean="0"/>
              <a:pPr/>
              <a:t>6/4/2022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2F0D9-54DC-4301-ADCB-8B1EB62EB7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12ECD-9D2E-4A9D-9CAF-AAF3880B6728}" type="datetimeFigureOut">
              <a:rPr lang="en-US" smtClean="0"/>
              <a:pPr/>
              <a:t>6/4/2022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2F0D9-54DC-4301-ADCB-8B1EB62EB7C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avoir, Like a Shepherd Lead Us2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uve-nos, Pastor Divi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188640"/>
            <a:ext cx="5472608" cy="461863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Ouve-nos</a:t>
            </a:r>
            <a:r>
              <a:rPr lang="en-US" b="1" dirty="0"/>
              <a:t>, Pastor </a:t>
            </a:r>
            <a:r>
              <a:rPr lang="en-US" b="1" dirty="0" err="1"/>
              <a:t>Divino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124744"/>
            <a:ext cx="7488832" cy="5112568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1.Ouve-nos, Pastor divino, nós que neste bom lugar, 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teu rebanho congregado, desejamos te adorar.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 amado, Cristo amado, vem teu povo abençoar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.(x2) </a:t>
            </a:r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2.Ao perdido no pecado, seu perigo faze ver; 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chama os pobres enganados, faze-os tua voz ouvir.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Aos enfermos, aos enfermos, ó Senhor, vem 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acudir.(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x2) </a:t>
            </a:r>
          </a:p>
          <a:p>
            <a:pPr algn="l"/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3.Traze o pobre desgarrado, ao aprisco teu, Senhor; 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toma o terno cordeirinho, nos teus braços, bom Pastor.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Dá-lhe os pastos, dá-lhe os pastos, de celeste e doce 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amor.(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x2) </a:t>
            </a:r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4.Ó Jesus, escuta a prece, nossa humilde petição; 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vem encher o teu rebanho, de sincera devoção.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Cantaremos, cantaremos, tua eterna 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compaixão.(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x2)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140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Ouve-nos, Pastor Divino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Ouve-nos, Pastor Divino</dc:title>
  <dc:creator>mary</dc:creator>
  <cp:lastModifiedBy>mary</cp:lastModifiedBy>
  <cp:revision>5</cp:revision>
  <dcterms:created xsi:type="dcterms:W3CDTF">2022-06-03T20:49:18Z</dcterms:created>
  <dcterms:modified xsi:type="dcterms:W3CDTF">2022-06-04T19:44:10Z</dcterms:modified>
</cp:coreProperties>
</file>