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A44E-A9D2-4157-89B5-224AF9B16A6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C4C4-5B1E-4CD3-96DD-621B3708E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A44E-A9D2-4157-89B5-224AF9B16A6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C4C4-5B1E-4CD3-96DD-621B3708E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A44E-A9D2-4157-89B5-224AF9B16A6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C4C4-5B1E-4CD3-96DD-621B3708E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A44E-A9D2-4157-89B5-224AF9B16A6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C4C4-5B1E-4CD3-96DD-621B3708E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A44E-A9D2-4157-89B5-224AF9B16A6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C4C4-5B1E-4CD3-96DD-621B3708E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A44E-A9D2-4157-89B5-224AF9B16A6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C4C4-5B1E-4CD3-96DD-621B3708E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A44E-A9D2-4157-89B5-224AF9B16A6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C4C4-5B1E-4CD3-96DD-621B3708E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A44E-A9D2-4157-89B5-224AF9B16A6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C4C4-5B1E-4CD3-96DD-621B3708E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A44E-A9D2-4157-89B5-224AF9B16A6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C4C4-5B1E-4CD3-96DD-621B3708E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A44E-A9D2-4157-89B5-224AF9B16A6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C4C4-5B1E-4CD3-96DD-621B3708E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A44E-A9D2-4157-89B5-224AF9B16A6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C4C4-5B1E-4CD3-96DD-621B3708E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FA44E-A9D2-4157-89B5-224AF9B16A6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3C4C4-5B1E-4CD3-96DD-621B3708ED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pen My Eyes That I May See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Öffne mein Auge, zeige m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404664"/>
            <a:ext cx="6048672" cy="476671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Öffne mein Auge, zeige mir</a:t>
            </a:r>
            <a:endParaRPr lang="de-DE" b="1" dirty="0"/>
          </a:p>
        </p:txBody>
      </p:sp>
      <p:sp>
        <p:nvSpPr>
          <p:cNvPr id="4" name="Rectangle 3"/>
          <p:cNvSpPr/>
          <p:nvPr/>
        </p:nvSpPr>
        <p:spPr>
          <a:xfrm>
            <a:off x="179512" y="1556792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/>
              <a:t>1. Öffne mein Auge, zeige mir, Jesus, was Wahrheit ist bei Dir;</a:t>
            </a:r>
          </a:p>
          <a:p>
            <a:r>
              <a:rPr lang="de-DE" sz="2000" b="1" dirty="0" smtClean="0"/>
              <a:t>Du hast den Schlüssel, welcher mir hier öffnet zu vollem Licht die Tür.</a:t>
            </a:r>
          </a:p>
          <a:p>
            <a:r>
              <a:rPr lang="de-DE" sz="2000" b="1" dirty="0" smtClean="0"/>
              <a:t>Schweigend, Herr Jesus, harr ich Dein, nur was Du willst, gescheh allein.</a:t>
            </a:r>
          </a:p>
          <a:p>
            <a:r>
              <a:rPr lang="de-DE" sz="2000" b="1" dirty="0" smtClean="0"/>
              <a:t>Öffne mein Aug, dass recht ich seh, Geist aus der Höh!</a:t>
            </a:r>
          </a:p>
          <a:p>
            <a:endParaRPr lang="de-DE" sz="2000" b="1" dirty="0" smtClean="0"/>
          </a:p>
          <a:p>
            <a:endParaRPr lang="de-DE" sz="2000" b="1" dirty="0" smtClean="0"/>
          </a:p>
          <a:p>
            <a:r>
              <a:rPr lang="de-DE" sz="2000" b="1" dirty="0" smtClean="0"/>
              <a:t>2. Öffne mein Ohr dass hell und klar, Herr es vernimmt, was vor Dir wahr,</a:t>
            </a:r>
          </a:p>
          <a:p>
            <a:r>
              <a:rPr lang="de-DE" sz="2000" b="1" dirty="0" smtClean="0"/>
              <a:t>dass, was nicht lauter, wird offenbar und von mir wiche immerdar.</a:t>
            </a:r>
          </a:p>
          <a:p>
            <a:r>
              <a:rPr lang="de-DE" sz="2000" b="1" dirty="0" smtClean="0"/>
              <a:t>Schweigend, Herr Jesus, harr ich Dein, nur was Du willst, gescheh allein.</a:t>
            </a:r>
          </a:p>
          <a:p>
            <a:r>
              <a:rPr lang="de-DE" sz="2000" b="1" dirty="0" smtClean="0"/>
              <a:t>Öffne mein Aug, dass recht ich seh, Geist aus der Höh!</a:t>
            </a:r>
          </a:p>
          <a:p>
            <a:endParaRPr lang="de-DE" sz="2000" b="1" dirty="0" smtClean="0"/>
          </a:p>
          <a:p>
            <a:endParaRPr lang="de-DE" sz="2000" b="1" dirty="0" smtClean="0"/>
          </a:p>
          <a:p>
            <a:r>
              <a:rPr lang="de-DE" sz="2000" b="1" dirty="0" smtClean="0"/>
              <a:t>3.Öffne den Mund mir, dass er trägt Botschaft, die Du hineingelegt, </a:t>
            </a:r>
          </a:p>
          <a:p>
            <a:r>
              <a:rPr lang="de-DE" sz="2000" b="1" dirty="0" smtClean="0"/>
              <a:t>öffne mein Herze, dass eingeprägt ihm sei die Lieb, die Du gehegt.</a:t>
            </a:r>
          </a:p>
          <a:p>
            <a:r>
              <a:rPr lang="de-DE" sz="2000" b="1" dirty="0" smtClean="0"/>
              <a:t>Schweigend, Herr Jesus, harr ich Dein, nur was Du willst, gescheh allein.</a:t>
            </a:r>
          </a:p>
          <a:p>
            <a:r>
              <a:rPr lang="de-DE" sz="2000" b="1" dirty="0" smtClean="0"/>
              <a:t>Dir zur Verfügung ganz ich steht, Geist aus der Höh!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191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Öffne mein Auge, zeige mir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Öffne mein Auge</dc:title>
  <dc:creator>mary</dc:creator>
  <cp:lastModifiedBy>mary</cp:lastModifiedBy>
  <cp:revision>6</cp:revision>
  <dcterms:created xsi:type="dcterms:W3CDTF">2022-05-31T21:59:07Z</dcterms:created>
  <dcterms:modified xsi:type="dcterms:W3CDTF">2022-06-01T22:45:24Z</dcterms:modified>
</cp:coreProperties>
</file>