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F9F2-F44E-4321-8384-4DE64B324E5E}" type="datetimeFigureOut">
              <a:rPr lang="en-US" smtClean="0"/>
              <a:pPr/>
              <a:t>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F0FD7-009A-4923-A74F-B30AC5A8DC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wokozi kama mchun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472608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Mwokozi</a:t>
            </a:r>
            <a:r>
              <a:rPr lang="en-US" b="1" dirty="0" smtClean="0"/>
              <a:t> </a:t>
            </a:r>
            <a:r>
              <a:rPr lang="en-US" b="1" dirty="0" err="1" smtClean="0"/>
              <a:t>kama</a:t>
            </a:r>
            <a:r>
              <a:rPr lang="en-US" b="1" dirty="0" smtClean="0"/>
              <a:t> </a:t>
            </a:r>
            <a:r>
              <a:rPr lang="en-US" b="1" dirty="0" err="1" smtClean="0"/>
              <a:t>mchunga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20688"/>
            <a:ext cx="3024336" cy="42260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mchunga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Utuongoze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Ututume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malishoni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Umetuvuta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rafiki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mlinzi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ulilinde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Tusivutwe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tusikie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Tukiomba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samehe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Umetuahidi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kwamba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Utakubali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Utawahurumia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Utawapa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tunapenda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Mwokozi kama mchunga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Mwokozi kama mchunga</dc:title>
  <dc:creator>mary</dc:creator>
  <cp:lastModifiedBy>mary</cp:lastModifiedBy>
  <cp:revision>6</cp:revision>
  <dcterms:created xsi:type="dcterms:W3CDTF">2022-06-04T00:42:16Z</dcterms:created>
  <dcterms:modified xsi:type="dcterms:W3CDTF">2022-06-04T20:01:52Z</dcterms:modified>
</cp:coreProperties>
</file>