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CCD7C-73C7-4BDD-A8FD-ECADF92007DD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13F49-AE29-4F7E-BD7A-7A3238F53A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tanding on the Promises.jpg"/>
          <p:cNvPicPr>
            <a:picLocks noChangeAspect="1"/>
          </p:cNvPicPr>
          <p:nvPr userDrawn="1"/>
        </p:nvPicPr>
        <p:blipFill>
          <a:blip r:embed="rId14" cstate="print">
            <a:lum bright="5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rwan’ ahabwa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79712" y="188640"/>
            <a:ext cx="5112568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Murwan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7584" y="1124744"/>
            <a:ext cx="6400800" cy="4658072"/>
          </a:xfrm>
        </p:spPr>
        <p:txBody>
          <a:bodyPr numCol="2"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1.Murwan’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amamanzi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Mukwat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omusharaba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Murekye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rugamba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rwona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waanyu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Otabaasa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kubingwa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Omuzigu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2.Murwan’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Imw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amamanzi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akabi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Murekye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kutiina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Enzamba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neegamba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Nimuhurure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nawe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Mwezirikye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muhame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Mubingye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Sitaane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3.Murwan’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ahabwa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Yes’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gonka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Amaani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g’omubiri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Tigaine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mugasho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Mugyende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rurara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Baibul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erikwera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mukwat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engabo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kwikiriza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4.Mutatiin’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orugamba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N’orw’omwanya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n’enduuru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yaarwo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n’okwesiima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Orikusingur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ensi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Aryajwekw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ekirunga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Kand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ategyekye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hamwe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mukama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waitu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124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Murwan’ ahabwa Yesu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Murwan' ahabwa Yesu</dc:title>
  <dc:creator>mary</dc:creator>
  <cp:lastModifiedBy>mary</cp:lastModifiedBy>
  <cp:revision>3</cp:revision>
  <dcterms:created xsi:type="dcterms:W3CDTF">2022-06-20T17:42:11Z</dcterms:created>
  <dcterms:modified xsi:type="dcterms:W3CDTF">2022-06-20T18:46:08Z</dcterms:modified>
</cp:coreProperties>
</file>