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70438-2B48-4668-BA7B-99422750CF41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06039-B672-432A-9072-ABC369C890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Worship the K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0"/>
            <a:ext cx="8784976" cy="722511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Louez le Seigneur au plus haut des cieux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412776"/>
            <a:ext cx="6400800" cy="458606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Louez le Seigneur au plus haut des cieux;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Chantez sa grandeur, saints anges de Dieu!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Proclamez sa gloire, vous qu’il a créés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Chantez sa victoire dans l’éternité!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Louez le Seigneur, vous ses rachetés!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tout votre </a:t>
            </a:r>
            <a:r>
              <a:rPr lang="fr-F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chantez ses bontés!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Toujours il envoie d’en haut son Esprit,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Promesse de joie pour qui s’offre à lui.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Louez le Seigneur qui vient jusqu’à nous!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Devant le Sauveur, tombez à genoux!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Adorez la grâce du prince de paix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Car rien ne surpasse le don qu’il nous fait.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Louez le Seigneur, le Dieu trois fois saint!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Chantez le bonheur du règne qui vient!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peuple fidèle attend que son Dieu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Enfin renouvelle la terre et les cieux.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Louez le Seigneur au plus haut des cieux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Louez Le Seigneur</dc:title>
  <dc:creator>mary</dc:creator>
  <cp:lastModifiedBy>mary</cp:lastModifiedBy>
  <cp:revision>5</cp:revision>
  <dcterms:created xsi:type="dcterms:W3CDTF">2022-07-06T21:19:27Z</dcterms:created>
  <dcterms:modified xsi:type="dcterms:W3CDTF">2022-07-06T22:56:16Z</dcterms:modified>
</cp:coreProperties>
</file>