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529A9-94D2-4FC7-976C-1E787A4D4C45}" type="datetimeFigureOut">
              <a:rPr lang="en-US" smtClean="0"/>
              <a:pPr/>
              <a:t>6/25/2022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655A8-613F-4919-9490-1D8585C32D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529A9-94D2-4FC7-976C-1E787A4D4C45}" type="datetimeFigureOut">
              <a:rPr lang="en-US" smtClean="0"/>
              <a:pPr/>
              <a:t>6/25/2022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655A8-613F-4919-9490-1D8585C32D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529A9-94D2-4FC7-976C-1E787A4D4C45}" type="datetimeFigureOut">
              <a:rPr lang="en-US" smtClean="0"/>
              <a:pPr/>
              <a:t>6/25/2022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655A8-613F-4919-9490-1D8585C32D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529A9-94D2-4FC7-976C-1E787A4D4C45}" type="datetimeFigureOut">
              <a:rPr lang="en-US" smtClean="0"/>
              <a:pPr/>
              <a:t>6/25/2022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655A8-613F-4919-9490-1D8585C32D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529A9-94D2-4FC7-976C-1E787A4D4C45}" type="datetimeFigureOut">
              <a:rPr lang="en-US" smtClean="0"/>
              <a:pPr/>
              <a:t>6/25/2022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655A8-613F-4919-9490-1D8585C32D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529A9-94D2-4FC7-976C-1E787A4D4C45}" type="datetimeFigureOut">
              <a:rPr lang="en-US" smtClean="0"/>
              <a:pPr/>
              <a:t>6/25/2022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655A8-613F-4919-9490-1D8585C32D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529A9-94D2-4FC7-976C-1E787A4D4C45}" type="datetimeFigureOut">
              <a:rPr lang="en-US" smtClean="0"/>
              <a:pPr/>
              <a:t>6/25/2022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655A8-613F-4919-9490-1D8585C32D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529A9-94D2-4FC7-976C-1E787A4D4C45}" type="datetimeFigureOut">
              <a:rPr lang="en-US" smtClean="0"/>
              <a:pPr/>
              <a:t>6/25/2022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655A8-613F-4919-9490-1D8585C32D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529A9-94D2-4FC7-976C-1E787A4D4C45}" type="datetimeFigureOut">
              <a:rPr lang="en-US" smtClean="0"/>
              <a:pPr/>
              <a:t>6/25/2022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655A8-613F-4919-9490-1D8585C32D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529A9-94D2-4FC7-976C-1E787A4D4C45}" type="datetimeFigureOut">
              <a:rPr lang="en-US" smtClean="0"/>
              <a:pPr/>
              <a:t>6/25/2022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655A8-613F-4919-9490-1D8585C32D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529A9-94D2-4FC7-976C-1E787A4D4C45}" type="datetimeFigureOut">
              <a:rPr lang="en-US" smtClean="0"/>
              <a:pPr/>
              <a:t>6/25/2022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655A8-613F-4919-9490-1D8585C32D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29A9-94D2-4FC7-976C-1E787A4D4C45}" type="datetimeFigureOut">
              <a:rPr lang="en-US" smtClean="0"/>
              <a:pPr/>
              <a:t>6/25/2022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655A8-613F-4919-9490-1D8585C32DF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ell Me the Story of Jesus 3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åt mig få höra om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332656"/>
            <a:ext cx="5544616" cy="578495"/>
          </a:xfrm>
        </p:spPr>
        <p:txBody>
          <a:bodyPr>
            <a:normAutofit fontScale="90000"/>
          </a:bodyPr>
          <a:lstStyle/>
          <a:p>
            <a:r>
              <a:rPr lang="sv-SE" dirty="0" smtClean="0"/>
              <a:t/>
            </a:r>
            <a:br>
              <a:rPr lang="sv-SE" dirty="0" smtClean="0"/>
            </a:br>
            <a:r>
              <a:rPr lang="sv-SE" b="1" dirty="0" smtClean="0"/>
              <a:t>Låt </a:t>
            </a:r>
            <a:r>
              <a:rPr lang="sv-SE" b="1" dirty="0"/>
              <a:t>mig få höra om Jesus</a:t>
            </a:r>
            <a:r>
              <a:rPr lang="sv-SE" dirty="0"/>
              <a:t> </a:t>
            </a:r>
            <a:br>
              <a:rPr lang="sv-SE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1457400"/>
            <a:ext cx="8532440" cy="5400600"/>
          </a:xfrm>
        </p:spPr>
        <p:txBody>
          <a:bodyPr numCol="2">
            <a:noAutofit/>
          </a:bodyPr>
          <a:lstStyle/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Låt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mig få höra om Jesus,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skriv på mitt hjärta vart ord.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Sjung för mig sången så dyrbar,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skönaste sång på vår jord.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Sången som änglar i natten,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sjöngo för herdar en gång: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Ära till Gud i det höga,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frihet från bojornas tvång.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rgbClr val="FF0000"/>
                </a:solidFill>
              </a:rPr>
              <a:t>Refräng</a:t>
            </a:r>
            <a:r>
              <a:rPr lang="sv-SE" sz="1800" b="1" dirty="0" smtClean="0">
                <a:solidFill>
                  <a:srgbClr val="FF0000"/>
                </a:solidFill>
              </a:rPr>
              <a:t/>
            </a:r>
            <a:br>
              <a:rPr lang="sv-SE" sz="1800" b="1" dirty="0" smtClean="0">
                <a:solidFill>
                  <a:srgbClr val="FF0000"/>
                </a:solidFill>
              </a:rPr>
            </a:br>
            <a:r>
              <a:rPr lang="sv-SE" sz="1800" b="1" dirty="0" smtClean="0">
                <a:solidFill>
                  <a:srgbClr val="FF0000"/>
                </a:solidFill>
              </a:rPr>
              <a:t>Låt mig få höra om Jesus,</a:t>
            </a:r>
            <a:br>
              <a:rPr lang="sv-SE" sz="1800" b="1" dirty="0" smtClean="0">
                <a:solidFill>
                  <a:srgbClr val="FF0000"/>
                </a:solidFill>
              </a:rPr>
            </a:br>
            <a:r>
              <a:rPr lang="sv-SE" sz="1800" b="1" dirty="0" smtClean="0">
                <a:solidFill>
                  <a:srgbClr val="FF0000"/>
                </a:solidFill>
              </a:rPr>
              <a:t>skriv på mitt hjärta vart ord.</a:t>
            </a:r>
            <a:br>
              <a:rPr lang="sv-SE" sz="1800" b="1" dirty="0" smtClean="0">
                <a:solidFill>
                  <a:srgbClr val="FF0000"/>
                </a:solidFill>
              </a:rPr>
            </a:br>
            <a:r>
              <a:rPr lang="sv-SE" sz="1800" b="1" dirty="0" smtClean="0">
                <a:solidFill>
                  <a:srgbClr val="FF0000"/>
                </a:solidFill>
              </a:rPr>
              <a:t>Sjung för mig sången så dyrbar,</a:t>
            </a:r>
            <a:br>
              <a:rPr lang="sv-SE" sz="1800" b="1" dirty="0" smtClean="0">
                <a:solidFill>
                  <a:srgbClr val="FF0000"/>
                </a:solidFill>
              </a:rPr>
            </a:br>
            <a:r>
              <a:rPr lang="sv-SE" sz="1800" b="1" dirty="0" smtClean="0">
                <a:solidFill>
                  <a:srgbClr val="FF0000"/>
                </a:solidFill>
              </a:rPr>
              <a:t>skönaste sång på vår jord.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Säg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mig det åter och åter,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hur på vår jord han gick kring.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Frestad, föraktad och ringa,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ägande själv ingenting.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Synderna mina dem bar han,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smärtorna tog han på sig.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Redo att hela och hjälpa,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redo att uppoffra sig.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Låt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mig få höra om korset,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kvalen och smärtan han led!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Visa mig graven i berget,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där man hans kropp lade ned.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Kärlek, o viska det åter,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det var för mig, som han dog,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det var för mig som han uppstod.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Herre, min Gud, det är nog!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7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Låt mig få höra om Jesus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Låt mig få höra om Jesus  </dc:title>
  <dc:creator>mary</dc:creator>
  <cp:lastModifiedBy>mary</cp:lastModifiedBy>
  <cp:revision>4</cp:revision>
  <dcterms:created xsi:type="dcterms:W3CDTF">2022-01-02T23:28:49Z</dcterms:created>
  <dcterms:modified xsi:type="dcterms:W3CDTF">2022-06-25T18:02:51Z</dcterms:modified>
</cp:coreProperties>
</file>