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6F093-31F7-49B4-8A6B-1E120F956403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34C6A-326B-487A-A33B-06EF6F6993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nding on the Promise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552728" cy="38985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5184576" cy="554461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pananampalataya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Koro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Masagana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pangako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</a:t>
            </a:r>
            <a:r>
              <a:rPr lang="en-US" b="1" dirty="0" smtClean="0">
                <a:solidFill>
                  <a:srgbClr val="FF0000"/>
                </a:solidFill>
              </a:rPr>
              <a:t> Jesus </a:t>
            </a:r>
            <a:r>
              <a:rPr lang="en-US" b="1" dirty="0" err="1" smtClean="0">
                <a:solidFill>
                  <a:srgbClr val="FF0000"/>
                </a:solidFill>
              </a:rPr>
              <a:t>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biyaya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Masagana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ako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tipan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Niya’y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tiwala</a:t>
            </a:r>
            <a:r>
              <a:rPr lang="en-US" b="1" dirty="0" smtClean="0">
                <a:solidFill>
                  <a:srgbClr val="FF0000"/>
                </a:solidFill>
              </a:rPr>
              <a:t>. AMEN.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kabutihan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magaganap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Tiwala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panatag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tatamuhin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giliw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tanglaw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angkin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dalita’y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kalasag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gahisin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Lahat ng tipan sa akin ng Ama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Nakatindug Sa Tipan</dc:title>
  <dc:creator>mary</dc:creator>
  <cp:lastModifiedBy>mary</cp:lastModifiedBy>
  <cp:revision>4</cp:revision>
  <dcterms:created xsi:type="dcterms:W3CDTF">2022-06-20T17:24:33Z</dcterms:created>
  <dcterms:modified xsi:type="dcterms:W3CDTF">2022-06-21T17:39:18Z</dcterms:modified>
</cp:coreProperties>
</file>