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FA668-E0D9-40F0-BDA3-B032D393A170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A5B57-CC4E-409B-951A-097B387EE2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meg få høre om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328592" cy="533871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La meg få høre om Jesus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83568" y="836712"/>
            <a:ext cx="63367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La meg </a:t>
            </a:r>
            <a:r>
              <a:rPr lang="en-US" b="1" dirty="0" err="1" smtClean="0"/>
              <a:t>få</a:t>
            </a:r>
            <a:r>
              <a:rPr lang="en-US" b="1" dirty="0" smtClean="0"/>
              <a:t> </a:t>
            </a:r>
            <a:r>
              <a:rPr lang="en-US" b="1" dirty="0" err="1" smtClean="0"/>
              <a:t>høre</a:t>
            </a:r>
            <a:r>
              <a:rPr lang="en-US" b="1" dirty="0" smtClean="0"/>
              <a:t> </a:t>
            </a:r>
            <a:r>
              <a:rPr lang="en-US" b="1" dirty="0" err="1" smtClean="0"/>
              <a:t>om</a:t>
            </a:r>
            <a:r>
              <a:rPr lang="en-US" b="1" dirty="0" smtClean="0"/>
              <a:t> Jesus, </a:t>
            </a:r>
            <a:r>
              <a:rPr lang="en-US" b="1" dirty="0" err="1" smtClean="0"/>
              <a:t>skriv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mitt </a:t>
            </a:r>
            <a:r>
              <a:rPr lang="en-US" b="1" dirty="0" err="1" smtClean="0"/>
              <a:t>hjerte</a:t>
            </a:r>
            <a:r>
              <a:rPr lang="en-US" b="1" dirty="0" smtClean="0"/>
              <a:t> </a:t>
            </a:r>
            <a:r>
              <a:rPr lang="en-US" b="1" dirty="0" err="1" smtClean="0"/>
              <a:t>hvert</a:t>
            </a:r>
            <a:r>
              <a:rPr lang="en-US" b="1" dirty="0" smtClean="0"/>
              <a:t> </a:t>
            </a:r>
            <a:r>
              <a:rPr lang="en-US" b="1" dirty="0" err="1" smtClean="0"/>
              <a:t>ord</a:t>
            </a:r>
            <a:endParaRPr lang="en-US" b="1" dirty="0" smtClean="0"/>
          </a:p>
          <a:p>
            <a:r>
              <a:rPr lang="en-US" b="1" dirty="0" err="1" smtClean="0"/>
              <a:t>syng</a:t>
            </a:r>
            <a:r>
              <a:rPr lang="en-US" b="1" dirty="0" smtClean="0"/>
              <a:t> for meg </a:t>
            </a:r>
            <a:r>
              <a:rPr lang="en-US" b="1" dirty="0" err="1" smtClean="0"/>
              <a:t>sangen</a:t>
            </a:r>
            <a:r>
              <a:rPr lang="en-US" b="1" dirty="0" smtClean="0"/>
              <a:t> </a:t>
            </a:r>
            <a:r>
              <a:rPr lang="en-US" b="1" dirty="0" err="1" smtClean="0"/>
              <a:t>om</a:t>
            </a:r>
            <a:r>
              <a:rPr lang="en-US" b="1" dirty="0" smtClean="0"/>
              <a:t> Jesus, </a:t>
            </a:r>
            <a:r>
              <a:rPr lang="en-US" b="1" dirty="0" err="1" smtClean="0"/>
              <a:t>herligste</a:t>
            </a:r>
            <a:r>
              <a:rPr lang="en-US" b="1" dirty="0" smtClean="0"/>
              <a:t> sang </a:t>
            </a:r>
            <a:r>
              <a:rPr lang="en-US" b="1" dirty="0" err="1" smtClean="0"/>
              <a:t>på</a:t>
            </a:r>
            <a:r>
              <a:rPr lang="en-US" b="1" dirty="0" smtClean="0"/>
              <a:t> </a:t>
            </a:r>
            <a:r>
              <a:rPr lang="en-US" b="1" dirty="0" err="1" smtClean="0"/>
              <a:t>vår</a:t>
            </a:r>
            <a:r>
              <a:rPr lang="en-US" b="1" dirty="0" smtClean="0"/>
              <a:t> </a:t>
            </a:r>
            <a:r>
              <a:rPr lang="en-US" b="1" dirty="0" err="1" smtClean="0"/>
              <a:t>jord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Den </a:t>
            </a:r>
            <a:r>
              <a:rPr lang="en-US" b="1" dirty="0" err="1" smtClean="0"/>
              <a:t>som</a:t>
            </a:r>
            <a:r>
              <a:rPr lang="en-US" b="1" dirty="0" smtClean="0"/>
              <a:t> for </a:t>
            </a:r>
            <a:r>
              <a:rPr lang="en-US" b="1" dirty="0" err="1" smtClean="0"/>
              <a:t>Betlehems</a:t>
            </a:r>
            <a:r>
              <a:rPr lang="en-US" b="1" dirty="0" smtClean="0"/>
              <a:t> </a:t>
            </a:r>
            <a:r>
              <a:rPr lang="en-US" b="1" dirty="0" err="1" smtClean="0"/>
              <a:t>hyrder</a:t>
            </a:r>
            <a:r>
              <a:rPr lang="en-US" b="1" dirty="0" smtClean="0"/>
              <a:t> </a:t>
            </a:r>
            <a:r>
              <a:rPr lang="en-US" b="1" dirty="0" err="1" smtClean="0"/>
              <a:t>lød</a:t>
            </a:r>
            <a:r>
              <a:rPr lang="en-US" b="1" dirty="0" smtClean="0"/>
              <a:t> </a:t>
            </a:r>
            <a:r>
              <a:rPr lang="en-US" b="1" dirty="0" err="1" smtClean="0"/>
              <a:t>fra</a:t>
            </a:r>
            <a:r>
              <a:rPr lang="en-US" b="1" dirty="0" smtClean="0"/>
              <a:t> </a:t>
            </a:r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himmelske</a:t>
            </a:r>
            <a:r>
              <a:rPr lang="en-US" b="1" dirty="0" smtClean="0"/>
              <a:t> </a:t>
            </a:r>
            <a:r>
              <a:rPr lang="en-US" b="1" dirty="0" err="1" smtClean="0"/>
              <a:t>kor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ære</a:t>
            </a:r>
            <a:r>
              <a:rPr lang="en-US" b="1" dirty="0" smtClean="0"/>
              <a:t> </a:t>
            </a:r>
            <a:r>
              <a:rPr lang="en-US" b="1" dirty="0" err="1" smtClean="0"/>
              <a:t>skje</a:t>
            </a:r>
            <a:r>
              <a:rPr lang="en-US" b="1" dirty="0" smtClean="0"/>
              <a:t> </a:t>
            </a:r>
            <a:r>
              <a:rPr lang="en-US" b="1" dirty="0" err="1" smtClean="0"/>
              <a:t>Gud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høye</a:t>
            </a:r>
            <a:r>
              <a:rPr lang="en-US" b="1" dirty="0" smtClean="0"/>
              <a:t>, </a:t>
            </a:r>
            <a:r>
              <a:rPr lang="en-US" b="1" dirty="0" err="1" smtClean="0"/>
              <a:t>født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en </a:t>
            </a:r>
            <a:r>
              <a:rPr lang="en-US" b="1" dirty="0" err="1" smtClean="0"/>
              <a:t>frelser</a:t>
            </a:r>
            <a:r>
              <a:rPr lang="en-US" b="1" dirty="0" smtClean="0"/>
              <a:t> </a:t>
            </a:r>
            <a:r>
              <a:rPr lang="en-US" b="1" dirty="0" err="1" smtClean="0"/>
              <a:t>til</a:t>
            </a:r>
            <a:r>
              <a:rPr lang="en-US" b="1" dirty="0" smtClean="0"/>
              <a:t> </a:t>
            </a:r>
            <a:r>
              <a:rPr lang="en-US" b="1" dirty="0" err="1" smtClean="0"/>
              <a:t>jord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Ref: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Syng</a:t>
            </a:r>
            <a:r>
              <a:rPr lang="en-US" b="1" dirty="0" smtClean="0">
                <a:solidFill>
                  <a:srgbClr val="FF0000"/>
                </a:solidFill>
              </a:rPr>
              <a:t> for meg </a:t>
            </a:r>
            <a:r>
              <a:rPr lang="en-US" b="1" dirty="0" err="1" smtClean="0">
                <a:solidFill>
                  <a:srgbClr val="FF0000"/>
                </a:solidFill>
              </a:rPr>
              <a:t>sangen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om</a:t>
            </a:r>
            <a:r>
              <a:rPr lang="en-US" b="1" dirty="0" smtClean="0">
                <a:solidFill>
                  <a:srgbClr val="FF0000"/>
                </a:solidFill>
              </a:rPr>
              <a:t> Jesus,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syng</a:t>
            </a:r>
            <a:r>
              <a:rPr lang="en-US" b="1" dirty="0" smtClean="0">
                <a:solidFill>
                  <a:srgbClr val="FF0000"/>
                </a:solidFill>
              </a:rPr>
              <a:t> den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sjelsdypet</a:t>
            </a:r>
            <a:r>
              <a:rPr lang="en-US" b="1" dirty="0" smtClean="0">
                <a:solidFill>
                  <a:srgbClr val="FF0000"/>
                </a:solidFill>
              </a:rPr>
              <a:t> inn.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Syng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hvert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ord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om</a:t>
            </a:r>
            <a:r>
              <a:rPr lang="en-US" b="1" dirty="0" smtClean="0">
                <a:solidFill>
                  <a:srgbClr val="FF0000"/>
                </a:solidFill>
              </a:rPr>
              <a:t> min </a:t>
            </a:r>
            <a:r>
              <a:rPr lang="en-US" b="1" dirty="0" err="1" smtClean="0">
                <a:solidFill>
                  <a:srgbClr val="FF0000"/>
                </a:solidFill>
              </a:rPr>
              <a:t>frelser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gjenlyder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dypt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mitt </a:t>
            </a:r>
            <a:r>
              <a:rPr lang="en-US" b="1" dirty="0" err="1" smtClean="0">
                <a:solidFill>
                  <a:srgbClr val="FF0000"/>
                </a:solidFill>
              </a:rPr>
              <a:t>sinn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La meg </a:t>
            </a:r>
            <a:r>
              <a:rPr lang="en-US" b="1" dirty="0" err="1" smtClean="0"/>
              <a:t>få</a:t>
            </a:r>
            <a:r>
              <a:rPr lang="en-US" b="1" dirty="0" smtClean="0"/>
              <a:t> </a:t>
            </a:r>
            <a:r>
              <a:rPr lang="en-US" b="1" dirty="0" err="1" smtClean="0"/>
              <a:t>høre</a:t>
            </a:r>
            <a:r>
              <a:rPr lang="en-US" b="1" dirty="0" smtClean="0"/>
              <a:t> </a:t>
            </a:r>
            <a:r>
              <a:rPr lang="en-US" b="1" dirty="0" err="1" smtClean="0"/>
              <a:t>det</a:t>
            </a:r>
            <a:r>
              <a:rPr lang="en-US" b="1" dirty="0" smtClean="0"/>
              <a:t> </a:t>
            </a:r>
            <a:r>
              <a:rPr lang="en-US" b="1" dirty="0" err="1" smtClean="0"/>
              <a:t>atter</a:t>
            </a:r>
            <a:r>
              <a:rPr lang="en-US" b="1" dirty="0" smtClean="0"/>
              <a:t> at </a:t>
            </a:r>
            <a:r>
              <a:rPr lang="en-US" b="1" dirty="0" err="1" smtClean="0"/>
              <a:t>han</a:t>
            </a:r>
            <a:r>
              <a:rPr lang="en-US" b="1" dirty="0" smtClean="0"/>
              <a:t> for min </a:t>
            </a:r>
            <a:r>
              <a:rPr lang="en-US" b="1" dirty="0" err="1" smtClean="0"/>
              <a:t>skyld</a:t>
            </a:r>
            <a:r>
              <a:rPr lang="en-US" b="1" dirty="0" smtClean="0"/>
              <a:t> </a:t>
            </a:r>
            <a:r>
              <a:rPr lang="en-US" b="1" dirty="0" err="1" smtClean="0"/>
              <a:t>har</a:t>
            </a:r>
            <a:r>
              <a:rPr lang="en-US" b="1" dirty="0" smtClean="0"/>
              <a:t> </a:t>
            </a:r>
            <a:r>
              <a:rPr lang="en-US" b="1" dirty="0" err="1" smtClean="0"/>
              <a:t>lidt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fristelsens</a:t>
            </a:r>
            <a:r>
              <a:rPr lang="en-US" b="1" dirty="0" smtClean="0"/>
              <a:t> </a:t>
            </a:r>
            <a:r>
              <a:rPr lang="en-US" b="1" dirty="0" err="1" smtClean="0"/>
              <a:t>bitreste</a:t>
            </a:r>
            <a:r>
              <a:rPr lang="en-US" b="1" dirty="0" smtClean="0"/>
              <a:t> </a:t>
            </a:r>
            <a:r>
              <a:rPr lang="en-US" b="1" dirty="0" err="1" smtClean="0"/>
              <a:t>kvaler</a:t>
            </a:r>
            <a:r>
              <a:rPr lang="en-US" b="1" dirty="0" smtClean="0"/>
              <a:t>, </a:t>
            </a:r>
            <a:r>
              <a:rPr lang="en-US" b="1" dirty="0" err="1" smtClean="0"/>
              <a:t>hån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bespottelser</a:t>
            </a:r>
            <a:r>
              <a:rPr lang="en-US" b="1" dirty="0" smtClean="0"/>
              <a:t> </a:t>
            </a:r>
            <a:r>
              <a:rPr lang="en-US" b="1" dirty="0" err="1" smtClean="0"/>
              <a:t>tidt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Hjemløs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fattig</a:t>
            </a:r>
            <a:r>
              <a:rPr lang="en-US" b="1" dirty="0" smtClean="0"/>
              <a:t> </a:t>
            </a:r>
            <a:r>
              <a:rPr lang="en-US" b="1" dirty="0" err="1" smtClean="0"/>
              <a:t>han</a:t>
            </a:r>
            <a:r>
              <a:rPr lang="en-US" b="1" dirty="0" smtClean="0"/>
              <a:t> </a:t>
            </a:r>
            <a:r>
              <a:rPr lang="en-US" b="1" dirty="0" err="1" smtClean="0"/>
              <a:t>vandret</a:t>
            </a:r>
            <a:r>
              <a:rPr lang="en-US" b="1" dirty="0" smtClean="0"/>
              <a:t> </a:t>
            </a:r>
            <a:r>
              <a:rPr lang="en-US" b="1" dirty="0" err="1" smtClean="0"/>
              <a:t>lidelsens</a:t>
            </a:r>
            <a:r>
              <a:rPr lang="en-US" b="1" dirty="0" smtClean="0"/>
              <a:t> </a:t>
            </a:r>
            <a:r>
              <a:rPr lang="en-US" b="1" dirty="0" err="1" smtClean="0"/>
              <a:t>tornfulle</a:t>
            </a:r>
            <a:r>
              <a:rPr lang="en-US" b="1" dirty="0" smtClean="0"/>
              <a:t> </a:t>
            </a:r>
            <a:r>
              <a:rPr lang="en-US" b="1" dirty="0" err="1" smtClean="0"/>
              <a:t>vei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bar all min </a:t>
            </a:r>
            <a:r>
              <a:rPr lang="en-US" b="1" dirty="0" err="1" smtClean="0"/>
              <a:t>synd</a:t>
            </a:r>
            <a:r>
              <a:rPr lang="en-US" b="1" dirty="0" smtClean="0"/>
              <a:t> </a:t>
            </a:r>
            <a:r>
              <a:rPr lang="en-US" b="1" dirty="0" err="1" smtClean="0"/>
              <a:t>uten</a:t>
            </a:r>
            <a:r>
              <a:rPr lang="en-US" b="1" dirty="0" smtClean="0"/>
              <a:t> </a:t>
            </a:r>
            <a:r>
              <a:rPr lang="en-US" b="1" dirty="0" err="1" smtClean="0"/>
              <a:t>klage</a:t>
            </a:r>
            <a:r>
              <a:rPr lang="en-US" b="1" dirty="0" smtClean="0"/>
              <a:t>, </a:t>
            </a:r>
            <a:r>
              <a:rPr lang="en-US" b="1" dirty="0" err="1" smtClean="0"/>
              <a:t>sådan</a:t>
            </a:r>
            <a:r>
              <a:rPr lang="en-US" b="1" dirty="0" smtClean="0"/>
              <a:t> en </a:t>
            </a:r>
            <a:r>
              <a:rPr lang="en-US" b="1" dirty="0" err="1" smtClean="0"/>
              <a:t>frelser</a:t>
            </a:r>
            <a:r>
              <a:rPr lang="en-US" b="1" dirty="0" smtClean="0"/>
              <a:t> </a:t>
            </a:r>
            <a:r>
              <a:rPr lang="en-US" b="1" dirty="0" err="1" smtClean="0"/>
              <a:t>har</a:t>
            </a:r>
            <a:r>
              <a:rPr lang="en-US" b="1" dirty="0" smtClean="0"/>
              <a:t> </a:t>
            </a:r>
            <a:r>
              <a:rPr lang="en-US" b="1" dirty="0" err="1" smtClean="0"/>
              <a:t>jeg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La meg </a:t>
            </a:r>
            <a:r>
              <a:rPr lang="en-US" b="1" dirty="0" err="1" smtClean="0"/>
              <a:t>få</a:t>
            </a:r>
            <a:r>
              <a:rPr lang="en-US" b="1" dirty="0" smtClean="0"/>
              <a:t> </a:t>
            </a:r>
            <a:r>
              <a:rPr lang="en-US" b="1" dirty="0" err="1" smtClean="0"/>
              <a:t>høre</a:t>
            </a:r>
            <a:r>
              <a:rPr lang="en-US" b="1" dirty="0" smtClean="0"/>
              <a:t> </a:t>
            </a:r>
            <a:r>
              <a:rPr lang="en-US" b="1" dirty="0" err="1" smtClean="0"/>
              <a:t>om</a:t>
            </a:r>
            <a:r>
              <a:rPr lang="en-US" b="1" dirty="0" smtClean="0"/>
              <a:t> </a:t>
            </a:r>
            <a:r>
              <a:rPr lang="en-US" b="1" dirty="0" err="1" smtClean="0"/>
              <a:t>korset</a:t>
            </a:r>
            <a:r>
              <a:rPr lang="en-US" b="1" dirty="0" smtClean="0"/>
              <a:t> </a:t>
            </a:r>
            <a:r>
              <a:rPr lang="en-US" b="1" dirty="0" err="1" smtClean="0"/>
              <a:t>der</a:t>
            </a:r>
            <a:r>
              <a:rPr lang="en-US" b="1" dirty="0" smtClean="0"/>
              <a:t> </a:t>
            </a:r>
            <a:r>
              <a:rPr lang="en-US" b="1" dirty="0" err="1" smtClean="0"/>
              <a:t>han</a:t>
            </a:r>
            <a:r>
              <a:rPr lang="en-US" b="1" dirty="0" smtClean="0"/>
              <a:t> led </a:t>
            </a:r>
            <a:r>
              <a:rPr lang="en-US" b="1" dirty="0" err="1" smtClean="0"/>
              <a:t>skjendsel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</a:t>
            </a:r>
            <a:r>
              <a:rPr lang="en-US" b="1" dirty="0" err="1" smtClean="0"/>
              <a:t>død</a:t>
            </a:r>
            <a:endParaRPr lang="en-US" b="1" dirty="0" smtClean="0"/>
          </a:p>
          <a:p>
            <a:r>
              <a:rPr lang="en-US" b="1" dirty="0" err="1" smtClean="0"/>
              <a:t>vis</a:t>
            </a:r>
            <a:r>
              <a:rPr lang="en-US" b="1" dirty="0" smtClean="0"/>
              <a:t> meg </a:t>
            </a:r>
            <a:r>
              <a:rPr lang="en-US" b="1" dirty="0" err="1" smtClean="0"/>
              <a:t>hans</a:t>
            </a:r>
            <a:r>
              <a:rPr lang="en-US" b="1" dirty="0" smtClean="0"/>
              <a:t> </a:t>
            </a:r>
            <a:r>
              <a:rPr lang="en-US" b="1" dirty="0" err="1" smtClean="0"/>
              <a:t>grav</a:t>
            </a:r>
            <a:r>
              <a:rPr lang="en-US" b="1" dirty="0" smtClean="0"/>
              <a:t> </a:t>
            </a:r>
            <a:r>
              <a:rPr lang="en-US" b="1" dirty="0" err="1" smtClean="0"/>
              <a:t>hist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klippen</a:t>
            </a:r>
            <a:r>
              <a:rPr lang="en-US" b="1" dirty="0" smtClean="0"/>
              <a:t> </a:t>
            </a:r>
            <a:r>
              <a:rPr lang="en-US" b="1" dirty="0" err="1" smtClean="0"/>
              <a:t>hvorfra</a:t>
            </a:r>
            <a:r>
              <a:rPr lang="en-US" b="1" dirty="0" smtClean="0"/>
              <a:t> med </a:t>
            </a:r>
            <a:r>
              <a:rPr lang="en-US" b="1" dirty="0" err="1" smtClean="0"/>
              <a:t>kraft</a:t>
            </a:r>
            <a:r>
              <a:rPr lang="en-US" b="1" dirty="0" smtClean="0"/>
              <a:t> </a:t>
            </a:r>
            <a:r>
              <a:rPr lang="en-US" b="1" dirty="0" err="1" smtClean="0"/>
              <a:t>han</a:t>
            </a:r>
            <a:r>
              <a:rPr lang="en-US" b="1" dirty="0" smtClean="0"/>
              <a:t> </a:t>
            </a:r>
            <a:r>
              <a:rPr lang="en-US" b="1" dirty="0" err="1" smtClean="0"/>
              <a:t>seg</a:t>
            </a:r>
            <a:r>
              <a:rPr lang="en-US" b="1" dirty="0" smtClean="0"/>
              <a:t> </a:t>
            </a:r>
            <a:r>
              <a:rPr lang="en-US" b="1" dirty="0" err="1" smtClean="0"/>
              <a:t>brøt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Dødsrikets</a:t>
            </a:r>
            <a:r>
              <a:rPr lang="en-US" b="1" dirty="0" smtClean="0"/>
              <a:t> porter </a:t>
            </a:r>
            <a:r>
              <a:rPr lang="en-US" b="1" dirty="0" err="1" smtClean="0"/>
              <a:t>han</a:t>
            </a:r>
            <a:r>
              <a:rPr lang="en-US" b="1" dirty="0" smtClean="0"/>
              <a:t> </a:t>
            </a:r>
            <a:r>
              <a:rPr lang="en-US" b="1" dirty="0" err="1" smtClean="0"/>
              <a:t>sprengte</a:t>
            </a:r>
            <a:r>
              <a:rPr lang="en-US" b="1" dirty="0" smtClean="0"/>
              <a:t> </a:t>
            </a:r>
            <a:r>
              <a:rPr lang="en-US" b="1" dirty="0" err="1" smtClean="0"/>
              <a:t>åpnet</a:t>
            </a:r>
            <a:r>
              <a:rPr lang="en-US" b="1" dirty="0" smtClean="0"/>
              <a:t> </a:t>
            </a:r>
            <a:r>
              <a:rPr lang="en-US" b="1" dirty="0" err="1" smtClean="0"/>
              <a:t>til</a:t>
            </a:r>
            <a:r>
              <a:rPr lang="en-US" b="1" dirty="0" smtClean="0"/>
              <a:t> </a:t>
            </a:r>
            <a:r>
              <a:rPr lang="en-US" b="1" dirty="0" err="1" smtClean="0"/>
              <a:t>himmelen</a:t>
            </a:r>
            <a:r>
              <a:rPr lang="en-US" b="1" dirty="0" smtClean="0"/>
              <a:t> </a:t>
            </a:r>
            <a:r>
              <a:rPr lang="en-US" b="1" dirty="0" err="1" smtClean="0"/>
              <a:t>vei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førte</a:t>
            </a:r>
            <a:r>
              <a:rPr lang="en-US" b="1" dirty="0" smtClean="0"/>
              <a:t> </a:t>
            </a:r>
            <a:r>
              <a:rPr lang="en-US" b="1" dirty="0" err="1" smtClean="0"/>
              <a:t>fra</a:t>
            </a:r>
            <a:r>
              <a:rPr lang="en-US" b="1" dirty="0" smtClean="0"/>
              <a:t> </a:t>
            </a:r>
            <a:r>
              <a:rPr lang="en-US" b="1" dirty="0" err="1" smtClean="0"/>
              <a:t>døden</a:t>
            </a:r>
            <a:r>
              <a:rPr lang="en-US" b="1" dirty="0" smtClean="0"/>
              <a:t> </a:t>
            </a:r>
            <a:r>
              <a:rPr lang="en-US" b="1" dirty="0" err="1" smtClean="0"/>
              <a:t>til</a:t>
            </a:r>
            <a:r>
              <a:rPr lang="en-US" b="1" dirty="0" smtClean="0"/>
              <a:t> </a:t>
            </a:r>
            <a:r>
              <a:rPr lang="en-US" b="1" dirty="0" err="1" smtClean="0"/>
              <a:t>livet</a:t>
            </a:r>
            <a:r>
              <a:rPr lang="en-US" b="1" dirty="0" smtClean="0"/>
              <a:t> </a:t>
            </a:r>
            <a:r>
              <a:rPr lang="en-US" b="1" dirty="0" err="1" smtClean="0"/>
              <a:t>også</a:t>
            </a:r>
            <a:r>
              <a:rPr lang="en-US" b="1" dirty="0" smtClean="0"/>
              <a:t> en </a:t>
            </a:r>
            <a:r>
              <a:rPr lang="en-US" b="1" dirty="0" err="1" smtClean="0"/>
              <a:t>synder</a:t>
            </a:r>
            <a:r>
              <a:rPr lang="en-US" b="1" dirty="0" smtClean="0"/>
              <a:t> </a:t>
            </a:r>
            <a:r>
              <a:rPr lang="en-US" b="1" dirty="0" err="1" smtClean="0"/>
              <a:t>som</a:t>
            </a:r>
            <a:r>
              <a:rPr lang="en-US" b="1" dirty="0" smtClean="0"/>
              <a:t> meg.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meg få høre om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meg få høre om Jesus</dc:title>
  <dc:creator>mary</dc:creator>
  <cp:lastModifiedBy>mary</cp:lastModifiedBy>
  <cp:revision>6</cp:revision>
  <dcterms:created xsi:type="dcterms:W3CDTF">2022-06-25T16:42:30Z</dcterms:created>
  <dcterms:modified xsi:type="dcterms:W3CDTF">2022-06-25T18:13:48Z</dcterms:modified>
</cp:coreProperties>
</file>