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E7DA-57E4-4A2D-828B-876BB9B3F7B8}" type="datetimeFigureOut">
              <a:rPr lang="en-US" smtClean="0"/>
              <a:t>6/30/2022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4D459-5617-4E40-A25C-C9714FE70F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liwana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3024336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Kaliwanagan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548680"/>
            <a:ext cx="3600400" cy="5256584"/>
          </a:xfrm>
        </p:spPr>
        <p:txBody>
          <a:bodyPr>
            <a:noAutofit/>
          </a:bodyPr>
          <a:lstStyle/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1.Lumalakad sa liwanag sa 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daan</a:t>
            </a:r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 sa bundak, o patag man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 ni Jesus di ka liwan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Pangakong  banal di kukulang.</a:t>
            </a:r>
          </a:p>
          <a:p>
            <a:pPr algn="l"/>
            <a:endParaRPr lang="sv-SE" sz="1200" b="1" dirty="0" smtClean="0">
              <a:solidFill>
                <a:srgbClr val="FF0000"/>
              </a:solidFill>
            </a:endParaRP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Makalanggit na, </a:t>
            </a:r>
            <a:r>
              <a:rPr lang="en-US" sz="1800" b="1" dirty="0" err="1" smtClean="0">
                <a:solidFill>
                  <a:srgbClr val="FF0000"/>
                </a:solidFill>
              </a:rPr>
              <a:t>Kaliwanagan</a:t>
            </a:r>
            <a:r>
              <a:rPr lang="sv-SE" sz="1800" b="1" dirty="0" smtClean="0">
                <a:solidFill>
                  <a:srgbClr val="FF0000"/>
                </a:solidFill>
              </a:rPr>
              <a:t> 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Puspos ang  kalui</a:t>
            </a:r>
            <a:r>
              <a:rPr lang="sv-SE" sz="1800" b="1" dirty="0" smtClean="0">
                <a:solidFill>
                  <a:srgbClr val="FF0000"/>
                </a:solidFill>
              </a:rPr>
              <a:t>’</a:t>
            </a:r>
            <a:r>
              <a:rPr lang="sv-SE" sz="1800" b="1" dirty="0" smtClean="0">
                <a:solidFill>
                  <a:srgbClr val="FF0000"/>
                </a:solidFill>
              </a:rPr>
              <a:t>wa kong tunay,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Aleluya may kagalakan</a:t>
            </a:r>
          </a:p>
          <a:p>
            <a:pPr algn="l"/>
            <a:r>
              <a:rPr lang="sv-SE" sz="1800" b="1" dirty="0" smtClean="0">
                <a:solidFill>
                  <a:srgbClr val="FF0000"/>
                </a:solidFill>
              </a:rPr>
              <a:t>Akin si Jesus papurihan.</a:t>
            </a:r>
          </a:p>
          <a:p>
            <a:pPr algn="l"/>
            <a:endParaRPr lang="sv-SE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2.Kadiliman sa aking paligid,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Patnubay ko’y di matatakpan;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 S’ya’t walang kadlilman, 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 sa piling N’ya hahakbang.</a:t>
            </a:r>
          </a:p>
          <a:p>
            <a:pPr algn="l"/>
            <a:endParaRPr lang="sv-SE" sz="12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Sa liwanag ay may kagalakan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Patuloy sa kaitaasan;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Inaawit Kanyang kapurihan,</a:t>
            </a:r>
          </a:p>
          <a:p>
            <a:pPr algn="l"/>
            <a:r>
              <a:rPr lang="sv-S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liwanag ng pagmamahal.</a:t>
            </a:r>
          </a:p>
          <a:p>
            <a:pPr algn="l"/>
            <a:endParaRPr lang="sv-SE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Kaliwanagan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Kaliwanagan</dc:title>
  <dc:creator>mary</dc:creator>
  <cp:lastModifiedBy>mary</cp:lastModifiedBy>
  <cp:revision>6</cp:revision>
  <dcterms:created xsi:type="dcterms:W3CDTF">2022-06-30T16:05:45Z</dcterms:created>
  <dcterms:modified xsi:type="dcterms:W3CDTF">2022-06-30T17:59:01Z</dcterms:modified>
</cp:coreProperties>
</file>