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DCCD1-2BAC-4D3F-BCFE-5801223E9295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64E27-6B6F-4CFE-A855-AF1755ADDC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är, gå ej förbi mi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548679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Jesus </a:t>
            </a:r>
            <a:r>
              <a:rPr lang="sv-SE" b="1" dirty="0"/>
              <a:t>kär, gå ej förbi mig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064896" cy="5616624"/>
          </a:xfrm>
        </p:spPr>
        <p:txBody>
          <a:bodyPr numCol="2">
            <a:noAutofit/>
          </a:bodyPr>
          <a:lstStyle/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1.Jesus kär, gå ej förbi mig,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mig bönhörd bli.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åt andra nåd du skänker,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ej mig förbi.</a:t>
            </a:r>
          </a:p>
          <a:p>
            <a:pPr algn="l"/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Ref</a:t>
            </a:r>
            <a:endParaRPr lang="sv-SE" sz="20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Jesus, Jesus,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låt mig bönhörd bli,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och då andra du välsignar,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gå ej mig förbi.</a:t>
            </a:r>
          </a:p>
          <a:p>
            <a:pPr algn="l"/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2.Låt ock mig vid nådatronen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finna himmelsk ro.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jag sjunker ned förkrossad,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Herre, lär mig tro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3.Blott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din förtjänst jag kommer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din nåd begär.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Intet i mig själv jag äger,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fräls mig som jag är.</a:t>
            </a:r>
          </a:p>
          <a:p>
            <a:pPr algn="l"/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4.Du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all min glädjekälla,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 än liv för mig.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 i himlen, vad på jorden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jag utom dig!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kär, gå ej förbi mig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kär, gå ej förbi mig </dc:title>
  <dc:creator>mary</dc:creator>
  <cp:lastModifiedBy>mary</cp:lastModifiedBy>
  <cp:revision>7</cp:revision>
  <dcterms:created xsi:type="dcterms:W3CDTF">2022-06-27T00:17:17Z</dcterms:created>
  <dcterms:modified xsi:type="dcterms:W3CDTF">2022-06-27T18:41:33Z</dcterms:modified>
</cp:coreProperties>
</file>