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29206-4959-46EE-B5D8-24ED25A733E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366A9-4150-4914-834B-9A8DE5F56A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uniongoza Mwoko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476672"/>
            <a:ext cx="4752528" cy="3898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Huniongoza</a:t>
            </a:r>
            <a:r>
              <a:rPr lang="en-US" b="1" dirty="0" smtClean="0"/>
              <a:t> </a:t>
            </a:r>
            <a:r>
              <a:rPr lang="en-US" b="1" dirty="0" err="1" smtClean="0"/>
              <a:t>Mwokozi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856" y="1268760"/>
            <a:ext cx="5040560" cy="49461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Huniongoza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hufurahi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Niendapo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ataniongoza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Huongoza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hunishika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mkono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hakika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Nitaandamana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Kristu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aniongozaye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mashakani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akinishika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sitanung`unika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Atachoniletea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kupokea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Nikiishika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nitakwenda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nitamtukuza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aliyeongoza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Huniongoza Mwokozi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Huniongoza Mwokozi</dc:title>
  <dc:creator>mary</dc:creator>
  <cp:lastModifiedBy>mary</cp:lastModifiedBy>
  <cp:revision>4</cp:revision>
  <dcterms:created xsi:type="dcterms:W3CDTF">2022-06-09T19:47:50Z</dcterms:created>
  <dcterms:modified xsi:type="dcterms:W3CDTF">2022-06-09T20:32:29Z</dcterms:modified>
</cp:coreProperties>
</file>