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0B0CD-27AF-41F6-84FF-6017179F07B5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9E6DB-E46D-4C13-AA1F-DE82F03A81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and als een he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96855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Heiland</a:t>
            </a:r>
            <a:r>
              <a:rPr lang="en-US" b="1" dirty="0" smtClean="0"/>
              <a:t> </a:t>
            </a:r>
            <a:r>
              <a:rPr lang="en-US" b="1" dirty="0" err="1"/>
              <a:t>als</a:t>
            </a:r>
            <a:r>
              <a:rPr lang="en-US" b="1" dirty="0"/>
              <a:t> </a:t>
            </a:r>
            <a:r>
              <a:rPr lang="en-US" b="1" dirty="0" err="1"/>
              <a:t>een</a:t>
            </a:r>
            <a:r>
              <a:rPr lang="en-US" b="1" dirty="0"/>
              <a:t> herder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692696"/>
            <a:ext cx="4032448" cy="4946104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 als een herder leid ons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onmisbaar is uw zorg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Langs de stille waat’ren weid ons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zijt onze Heer en borg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Dierb’re Jezus Dierb’re Heiland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Hoed ons in uw liefde en zorg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Dierb’re Jezus Dierb’re Heiland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Hoed ons in uw liefde en zorg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ons vroeg uw weg bewand’len 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Vroeg uw licht betrachten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ons naar dien wil te hand’len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we u eren keer op keer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ons hart vervullen Heiland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uw liefde meer en meer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 ons hart vervullen Heiland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uw liefde meer en meer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Heiland als een herder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Heiland als een herder </dc:title>
  <dc:creator>mary</dc:creator>
  <cp:lastModifiedBy>mary</cp:lastModifiedBy>
  <cp:revision>5</cp:revision>
  <dcterms:created xsi:type="dcterms:W3CDTF">2022-06-04T21:42:57Z</dcterms:created>
  <dcterms:modified xsi:type="dcterms:W3CDTF">2022-06-06T00:27:14Z</dcterms:modified>
</cp:coreProperties>
</file>