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45-E6B2-40C6-9A99-35A0055E4E74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16D-7181-4D26-BEC3-227BE0E29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45-E6B2-40C6-9A99-35A0055E4E74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16D-7181-4D26-BEC3-227BE0E29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45-E6B2-40C6-9A99-35A0055E4E74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16D-7181-4D26-BEC3-227BE0E29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45-E6B2-40C6-9A99-35A0055E4E74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16D-7181-4D26-BEC3-227BE0E29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45-E6B2-40C6-9A99-35A0055E4E74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16D-7181-4D26-BEC3-227BE0E29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45-E6B2-40C6-9A99-35A0055E4E74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16D-7181-4D26-BEC3-227BE0E29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45-E6B2-40C6-9A99-35A0055E4E74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16D-7181-4D26-BEC3-227BE0E29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45-E6B2-40C6-9A99-35A0055E4E74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16D-7181-4D26-BEC3-227BE0E29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45-E6B2-40C6-9A99-35A0055E4E74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16D-7181-4D26-BEC3-227BE0E29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45-E6B2-40C6-9A99-35A0055E4E74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16D-7181-4D26-BEC3-227BE0E29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845-E6B2-40C6-9A99-35A0055E4E74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4016D-7181-4D26-BEC3-227BE0E29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3C845-E6B2-40C6-9A99-35A0055E4E74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4016D-7181-4D26-BEC3-227BE0E29A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riho Enshuro Y’eshag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6264696" cy="432048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Hariho</a:t>
            </a:r>
            <a:r>
              <a:rPr lang="en-US" b="1" dirty="0"/>
              <a:t> </a:t>
            </a:r>
            <a:r>
              <a:rPr lang="en-US" b="1" dirty="0" err="1"/>
              <a:t>Enshuro</a:t>
            </a:r>
            <a:r>
              <a:rPr lang="en-US" b="1" dirty="0"/>
              <a:t> </a:t>
            </a:r>
            <a:r>
              <a:rPr lang="en-US" b="1" dirty="0" err="1"/>
              <a:t>Y’eshagama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7416824" cy="444204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1.Hariho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enshuro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y’eshagama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Erikwozy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ekabeereza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abarikwera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Ka </a:t>
            </a:r>
            <a:r>
              <a:rPr lang="en-US" sz="1800" b="1" dirty="0" err="1" smtClean="0">
                <a:solidFill>
                  <a:srgbClr val="FF0000"/>
                </a:solidFill>
              </a:rPr>
              <a:t>nkusiime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Mukama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Ahabw’embabazi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zaawe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Okunyozyaho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ebibi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byona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N’egyo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shagama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yaawe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2.Ogwo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mwambuz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owaabambirwe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aha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Musharaba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yaareebir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at’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nshuro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Yaikiriza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yaajunwa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3.Iw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gw’entaama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n’tukuhimbisa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Ahabw’egyo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shagama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Ey’obuguzi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bwingi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4.Eryagum’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goona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Ag’okwez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emitima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N’okucungur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boona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Abarikugyesiga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5.Okwih’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naakwikiriza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nkareeb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shagama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Ntuura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ninkusingiza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rukundo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110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Hariho Enshuro Y’eshagama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Hariho Enshuro Y’eshagama</dc:title>
  <dc:creator>mary</dc:creator>
  <cp:lastModifiedBy>mary</cp:lastModifiedBy>
  <cp:revision>6</cp:revision>
  <dcterms:created xsi:type="dcterms:W3CDTF">2022-06-15T20:19:41Z</dcterms:created>
  <dcterms:modified xsi:type="dcterms:W3CDTF">2022-06-18T18:17:50Z</dcterms:modified>
</cp:coreProperties>
</file>