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22733-734A-49E9-9E34-CFE0E3830DCF}" type="datetimeFigureOut">
              <a:rPr lang="en-US" smtClean="0"/>
              <a:pPr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F93C-8932-4532-B3C5-99884F2330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88640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Han </a:t>
            </a:r>
            <a:r>
              <a:rPr lang="en-US" b="1" dirty="0" err="1"/>
              <a:t>leder</a:t>
            </a:r>
            <a:r>
              <a:rPr lang="en-US" b="1" dirty="0"/>
              <a:t> </a:t>
            </a:r>
            <a:r>
              <a:rPr lang="en-US" b="1" dirty="0" err="1"/>
              <a:t>mig</a:t>
            </a:r>
            <a:r>
              <a:rPr lang="en-US" b="1" dirty="0"/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124744"/>
            <a:ext cx="7056784" cy="4536504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Han leder mig! hvad himmelsk tröst,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ljufva tanken ger mitt bröst;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Hvar helst jag är, hvad helst jag gör,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 Gud vid handen ständigt för.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Han leder mig! Han ledermig!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Ja, med sin hand han leder mig!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Ack, att jag troget följde då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Den hand, som huldt mig leder så!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Än genom sorgens mörka dal,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 genom glädjens blomstersal,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 stilla bäck, på öknens sand –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Städs håller mig hans säkra hand. 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Lär mig, o Gud, att sluta in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hand förutan knot i din,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Förnöjd, hur helst min lott jag får,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jag har Gud, som med mig går. 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Och när mitt vandringslopp är slut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med din nåd jag kämpat ut,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räds ej ens för dödens svall,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Gud och där mig leda skall.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Han leder mig!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 leder mig!</dc:title>
  <dc:creator>mary</dc:creator>
  <cp:lastModifiedBy>mary</cp:lastModifiedBy>
  <cp:revision>6</cp:revision>
  <dcterms:created xsi:type="dcterms:W3CDTF">2022-06-06T14:48:51Z</dcterms:created>
  <dcterms:modified xsi:type="dcterms:W3CDTF">2022-06-08T18:31:45Z</dcterms:modified>
</cp:coreProperties>
</file>