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605F2-4E4A-4FE2-B3A5-98ED4FE66BB7}" type="datetimeFigureOut">
              <a:rPr lang="en-US" smtClean="0"/>
              <a:pPr/>
              <a:t>6/28/2022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AB61A-05D7-4433-A5B9-79982C5758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605F2-4E4A-4FE2-B3A5-98ED4FE66BB7}" type="datetimeFigureOut">
              <a:rPr lang="en-US" smtClean="0"/>
              <a:pPr/>
              <a:t>6/28/2022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AB61A-05D7-4433-A5B9-79982C5758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605F2-4E4A-4FE2-B3A5-98ED4FE66BB7}" type="datetimeFigureOut">
              <a:rPr lang="en-US" smtClean="0"/>
              <a:pPr/>
              <a:t>6/28/2022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AB61A-05D7-4433-A5B9-79982C5758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605F2-4E4A-4FE2-B3A5-98ED4FE66BB7}" type="datetimeFigureOut">
              <a:rPr lang="en-US" smtClean="0"/>
              <a:pPr/>
              <a:t>6/28/2022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AB61A-05D7-4433-A5B9-79982C5758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605F2-4E4A-4FE2-B3A5-98ED4FE66BB7}" type="datetimeFigureOut">
              <a:rPr lang="en-US" smtClean="0"/>
              <a:pPr/>
              <a:t>6/28/2022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AB61A-05D7-4433-A5B9-79982C5758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605F2-4E4A-4FE2-B3A5-98ED4FE66BB7}" type="datetimeFigureOut">
              <a:rPr lang="en-US" smtClean="0"/>
              <a:pPr/>
              <a:t>6/28/2022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AB61A-05D7-4433-A5B9-79982C5758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605F2-4E4A-4FE2-B3A5-98ED4FE66BB7}" type="datetimeFigureOut">
              <a:rPr lang="en-US" smtClean="0"/>
              <a:pPr/>
              <a:t>6/28/2022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AB61A-05D7-4433-A5B9-79982C5758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605F2-4E4A-4FE2-B3A5-98ED4FE66BB7}" type="datetimeFigureOut">
              <a:rPr lang="en-US" smtClean="0"/>
              <a:pPr/>
              <a:t>6/28/2022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AB61A-05D7-4433-A5B9-79982C5758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605F2-4E4A-4FE2-B3A5-98ED4FE66BB7}" type="datetimeFigureOut">
              <a:rPr lang="en-US" smtClean="0"/>
              <a:pPr/>
              <a:t>6/28/2022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AB61A-05D7-4433-A5B9-79982C5758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605F2-4E4A-4FE2-B3A5-98ED4FE66BB7}" type="datetimeFigureOut">
              <a:rPr lang="en-US" smtClean="0"/>
              <a:pPr/>
              <a:t>6/28/2022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AB61A-05D7-4433-A5B9-79982C5758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605F2-4E4A-4FE2-B3A5-98ED4FE66BB7}" type="datetimeFigureOut">
              <a:rPr lang="en-US" smtClean="0"/>
              <a:pPr/>
              <a:t>6/28/2022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AB61A-05D7-4433-A5B9-79982C5758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C605F2-4E4A-4FE2-B3A5-98ED4FE66BB7}" type="datetimeFigureOut">
              <a:rPr lang="en-US" smtClean="0"/>
              <a:pPr/>
              <a:t>6/28/2022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8AB61A-05D7-4433-A5B9-79982C5758F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Were You There2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Hadir Ka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75856" y="476672"/>
            <a:ext cx="2592288" cy="65050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err="1" smtClean="0">
                <a:solidFill>
                  <a:schemeClr val="bg1"/>
                </a:solidFill>
              </a:rPr>
              <a:t>Hadir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Kau</a:t>
            </a:r>
            <a:r>
              <a:rPr lang="en-US" dirty="0">
                <a:solidFill>
                  <a:schemeClr val="bg1"/>
                </a:solidFill>
              </a:rPr>
              <a:t/>
            </a:r>
            <a:br>
              <a:rPr lang="en-US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91680" y="1628800"/>
            <a:ext cx="6400800" cy="5018112"/>
          </a:xfrm>
        </p:spPr>
        <p:txBody>
          <a:bodyPr>
            <a:normAutofit fontScale="55000" lnSpcReduction="20000"/>
          </a:bodyPr>
          <a:lstStyle/>
          <a:p>
            <a:pPr algn="l"/>
            <a:r>
              <a:rPr lang="en-US" b="1" dirty="0" smtClean="0">
                <a:solidFill>
                  <a:schemeClr val="bg1"/>
                </a:solidFill>
              </a:rPr>
              <a:t>1.Pada </a:t>
            </a:r>
            <a:r>
              <a:rPr lang="en-US" b="1" dirty="0" err="1" smtClean="0">
                <a:solidFill>
                  <a:schemeClr val="bg1"/>
                </a:solidFill>
              </a:rPr>
              <a:t>saatnya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Yesus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disalib</a:t>
            </a:r>
            <a:r>
              <a:rPr lang="en-US" b="1" dirty="0" smtClean="0">
                <a:solidFill>
                  <a:schemeClr val="bg1"/>
                </a:solidFill>
              </a:rPr>
              <a:t>, </a:t>
            </a:r>
            <a:r>
              <a:rPr lang="en-US" b="1" dirty="0" err="1" smtClean="0">
                <a:solidFill>
                  <a:schemeClr val="bg1"/>
                </a:solidFill>
              </a:rPr>
              <a:t>apakah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engkau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ada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di</a:t>
            </a:r>
            <a:r>
              <a:rPr lang="en-US" b="1" dirty="0" smtClean="0">
                <a:solidFill>
                  <a:schemeClr val="bg1"/>
                </a:solidFill>
              </a:rPr>
              <a:t> situ?</a:t>
            </a:r>
          </a:p>
          <a:p>
            <a:pPr algn="l"/>
            <a:r>
              <a:rPr lang="en-US" b="1" dirty="0" smtClean="0">
                <a:solidFill>
                  <a:schemeClr val="bg1"/>
                </a:solidFill>
              </a:rPr>
              <a:t>O, </a:t>
            </a:r>
            <a:r>
              <a:rPr lang="en-US" b="1" dirty="0" err="1" smtClean="0">
                <a:solidFill>
                  <a:schemeClr val="bg1"/>
                </a:solidFill>
              </a:rPr>
              <a:t>membuatku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merasa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gentar</a:t>
            </a:r>
            <a:r>
              <a:rPr lang="en-US" b="1" dirty="0" smtClean="0">
                <a:solidFill>
                  <a:schemeClr val="bg1"/>
                </a:solidFill>
              </a:rPr>
              <a:t>, </a:t>
            </a:r>
            <a:r>
              <a:rPr lang="en-US" b="1" dirty="0" err="1" smtClean="0">
                <a:solidFill>
                  <a:schemeClr val="bg1"/>
                </a:solidFill>
              </a:rPr>
              <a:t>gentar</a:t>
            </a:r>
            <a:r>
              <a:rPr lang="en-US" b="1" dirty="0" smtClean="0">
                <a:solidFill>
                  <a:schemeClr val="bg1"/>
                </a:solidFill>
              </a:rPr>
              <a:t>, </a:t>
            </a:r>
            <a:r>
              <a:rPr lang="en-US" b="1" dirty="0" err="1" smtClean="0">
                <a:solidFill>
                  <a:schemeClr val="bg1"/>
                </a:solidFill>
              </a:rPr>
              <a:t>gentar</a:t>
            </a:r>
            <a:r>
              <a:rPr lang="en-US" b="1" dirty="0" smtClean="0">
                <a:solidFill>
                  <a:schemeClr val="bg1"/>
                </a:solidFill>
              </a:rPr>
              <a:t>.</a:t>
            </a:r>
          </a:p>
          <a:p>
            <a:pPr algn="l"/>
            <a:r>
              <a:rPr lang="en-US" b="1" dirty="0" err="1" smtClean="0">
                <a:solidFill>
                  <a:schemeClr val="bg1"/>
                </a:solidFill>
              </a:rPr>
              <a:t>Pada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saatnya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Yesus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disalib</a:t>
            </a:r>
            <a:r>
              <a:rPr lang="en-US" b="1" dirty="0" smtClean="0">
                <a:solidFill>
                  <a:schemeClr val="bg1"/>
                </a:solidFill>
              </a:rPr>
              <a:t>.</a:t>
            </a:r>
          </a:p>
          <a:p>
            <a:pPr algn="l"/>
            <a:endParaRPr lang="en-US" b="1" dirty="0" smtClean="0">
              <a:solidFill>
                <a:schemeClr val="bg1"/>
              </a:solidFill>
            </a:endParaRPr>
          </a:p>
          <a:p>
            <a:pPr algn="l"/>
            <a:endParaRPr lang="en-US" b="1" dirty="0" smtClean="0">
              <a:solidFill>
                <a:schemeClr val="bg1"/>
              </a:solidFill>
            </a:endParaRPr>
          </a:p>
          <a:p>
            <a:pPr algn="l"/>
            <a:r>
              <a:rPr lang="en-US" b="1" dirty="0" smtClean="0">
                <a:solidFill>
                  <a:schemeClr val="bg1"/>
                </a:solidFill>
              </a:rPr>
              <a:t>2.Pada </a:t>
            </a:r>
            <a:r>
              <a:rPr lang="en-US" b="1" dirty="0" err="1" smtClean="0">
                <a:solidFill>
                  <a:schemeClr val="bg1"/>
                </a:solidFill>
              </a:rPr>
              <a:t>saatnya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Yesus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dipaku</a:t>
            </a:r>
            <a:r>
              <a:rPr lang="en-US" b="1" dirty="0" smtClean="0">
                <a:solidFill>
                  <a:schemeClr val="bg1"/>
                </a:solidFill>
              </a:rPr>
              <a:t>, </a:t>
            </a:r>
            <a:r>
              <a:rPr lang="en-US" b="1" dirty="0" err="1" smtClean="0">
                <a:solidFill>
                  <a:schemeClr val="bg1"/>
                </a:solidFill>
              </a:rPr>
              <a:t>apakah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engkau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ada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di</a:t>
            </a:r>
            <a:r>
              <a:rPr lang="en-US" b="1" dirty="0" smtClean="0">
                <a:solidFill>
                  <a:schemeClr val="bg1"/>
                </a:solidFill>
              </a:rPr>
              <a:t> situ?</a:t>
            </a:r>
          </a:p>
          <a:p>
            <a:pPr algn="l"/>
            <a:r>
              <a:rPr lang="en-US" b="1" dirty="0" smtClean="0">
                <a:solidFill>
                  <a:schemeClr val="bg1"/>
                </a:solidFill>
              </a:rPr>
              <a:t>O, </a:t>
            </a:r>
            <a:r>
              <a:rPr lang="en-US" b="1" dirty="0" err="1" smtClean="0">
                <a:solidFill>
                  <a:schemeClr val="bg1"/>
                </a:solidFill>
              </a:rPr>
              <a:t>membuatku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merasa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gentar</a:t>
            </a:r>
            <a:r>
              <a:rPr lang="en-US" b="1" dirty="0" smtClean="0">
                <a:solidFill>
                  <a:schemeClr val="bg1"/>
                </a:solidFill>
              </a:rPr>
              <a:t>, </a:t>
            </a:r>
            <a:r>
              <a:rPr lang="en-US" b="1" dirty="0" err="1" smtClean="0">
                <a:solidFill>
                  <a:schemeClr val="bg1"/>
                </a:solidFill>
              </a:rPr>
              <a:t>gentar</a:t>
            </a:r>
            <a:r>
              <a:rPr lang="en-US" b="1" dirty="0" smtClean="0">
                <a:solidFill>
                  <a:schemeClr val="bg1"/>
                </a:solidFill>
              </a:rPr>
              <a:t>, </a:t>
            </a:r>
            <a:r>
              <a:rPr lang="en-US" b="1" dirty="0" err="1" smtClean="0">
                <a:solidFill>
                  <a:schemeClr val="bg1"/>
                </a:solidFill>
              </a:rPr>
              <a:t>gentar</a:t>
            </a:r>
            <a:r>
              <a:rPr lang="en-US" b="1" dirty="0" smtClean="0">
                <a:solidFill>
                  <a:schemeClr val="bg1"/>
                </a:solidFill>
              </a:rPr>
              <a:t>.</a:t>
            </a:r>
          </a:p>
          <a:p>
            <a:pPr algn="l"/>
            <a:r>
              <a:rPr lang="en-US" b="1" dirty="0" err="1" smtClean="0">
                <a:solidFill>
                  <a:schemeClr val="bg1"/>
                </a:solidFill>
              </a:rPr>
              <a:t>Pada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saatnya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Yesus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dipaku</a:t>
            </a:r>
            <a:r>
              <a:rPr lang="en-US" b="1" dirty="0" smtClean="0">
                <a:solidFill>
                  <a:schemeClr val="bg1"/>
                </a:solidFill>
              </a:rPr>
              <a:t>.</a:t>
            </a:r>
          </a:p>
          <a:p>
            <a:pPr algn="l"/>
            <a:endParaRPr lang="en-US" b="1" dirty="0" smtClean="0">
              <a:solidFill>
                <a:schemeClr val="bg1"/>
              </a:solidFill>
            </a:endParaRPr>
          </a:p>
          <a:p>
            <a:pPr algn="l"/>
            <a:endParaRPr lang="en-US" b="1" dirty="0" smtClean="0">
              <a:solidFill>
                <a:schemeClr val="bg1"/>
              </a:solidFill>
            </a:endParaRPr>
          </a:p>
          <a:p>
            <a:pPr algn="l"/>
            <a:r>
              <a:rPr lang="en-US" b="1" dirty="0" smtClean="0">
                <a:solidFill>
                  <a:schemeClr val="bg1"/>
                </a:solidFill>
              </a:rPr>
              <a:t>3.Pada </a:t>
            </a:r>
            <a:r>
              <a:rPr lang="en-US" b="1" dirty="0" err="1" smtClean="0">
                <a:solidFill>
                  <a:schemeClr val="bg1"/>
                </a:solidFill>
              </a:rPr>
              <a:t>saatnya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Ia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dikuburkan</a:t>
            </a:r>
            <a:r>
              <a:rPr lang="en-US" b="1" dirty="0" smtClean="0">
                <a:solidFill>
                  <a:schemeClr val="bg1"/>
                </a:solidFill>
              </a:rPr>
              <a:t>, </a:t>
            </a:r>
            <a:r>
              <a:rPr lang="en-US" b="1" dirty="0" err="1" smtClean="0">
                <a:solidFill>
                  <a:schemeClr val="bg1"/>
                </a:solidFill>
              </a:rPr>
              <a:t>apakah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engkau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ada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di</a:t>
            </a:r>
            <a:r>
              <a:rPr lang="en-US" b="1" dirty="0" smtClean="0">
                <a:solidFill>
                  <a:schemeClr val="bg1"/>
                </a:solidFill>
              </a:rPr>
              <a:t> situ?</a:t>
            </a:r>
          </a:p>
          <a:p>
            <a:pPr algn="l"/>
            <a:r>
              <a:rPr lang="en-US" b="1" dirty="0" smtClean="0">
                <a:solidFill>
                  <a:schemeClr val="bg1"/>
                </a:solidFill>
              </a:rPr>
              <a:t>O, </a:t>
            </a:r>
            <a:r>
              <a:rPr lang="en-US" b="1" dirty="0" err="1" smtClean="0">
                <a:solidFill>
                  <a:schemeClr val="bg1"/>
                </a:solidFill>
              </a:rPr>
              <a:t>membuatku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merasa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gentar</a:t>
            </a:r>
            <a:r>
              <a:rPr lang="en-US" b="1" dirty="0" smtClean="0">
                <a:solidFill>
                  <a:schemeClr val="bg1"/>
                </a:solidFill>
              </a:rPr>
              <a:t>, </a:t>
            </a:r>
            <a:r>
              <a:rPr lang="en-US" b="1" dirty="0" err="1" smtClean="0">
                <a:solidFill>
                  <a:schemeClr val="bg1"/>
                </a:solidFill>
              </a:rPr>
              <a:t>gentar</a:t>
            </a:r>
            <a:r>
              <a:rPr lang="en-US" b="1" dirty="0" smtClean="0">
                <a:solidFill>
                  <a:schemeClr val="bg1"/>
                </a:solidFill>
              </a:rPr>
              <a:t>, </a:t>
            </a:r>
            <a:r>
              <a:rPr lang="en-US" b="1" dirty="0" err="1" smtClean="0">
                <a:solidFill>
                  <a:schemeClr val="bg1"/>
                </a:solidFill>
              </a:rPr>
              <a:t>gentar</a:t>
            </a:r>
            <a:r>
              <a:rPr lang="en-US" b="1" dirty="0" smtClean="0">
                <a:solidFill>
                  <a:schemeClr val="bg1"/>
                </a:solidFill>
              </a:rPr>
              <a:t>.</a:t>
            </a:r>
          </a:p>
          <a:p>
            <a:pPr algn="l"/>
            <a:r>
              <a:rPr lang="en-US" b="1" dirty="0" err="1" smtClean="0">
                <a:solidFill>
                  <a:schemeClr val="bg1"/>
                </a:solidFill>
              </a:rPr>
              <a:t>Pada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saatnya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Ia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dikuburkan</a:t>
            </a:r>
            <a:r>
              <a:rPr lang="en-US" b="1" dirty="0" smtClean="0">
                <a:solidFill>
                  <a:schemeClr val="bg1"/>
                </a:solidFill>
              </a:rPr>
              <a:t>.</a:t>
            </a:r>
          </a:p>
          <a:p>
            <a:pPr algn="l"/>
            <a:endParaRPr lang="en-US" b="1" dirty="0" smtClean="0">
              <a:solidFill>
                <a:schemeClr val="bg1"/>
              </a:solidFill>
            </a:endParaRPr>
          </a:p>
          <a:p>
            <a:pPr algn="l"/>
            <a:endParaRPr lang="en-US" b="1" dirty="0" smtClean="0">
              <a:solidFill>
                <a:schemeClr val="bg1"/>
              </a:solidFill>
            </a:endParaRPr>
          </a:p>
          <a:p>
            <a:pPr algn="l"/>
            <a:r>
              <a:rPr lang="en-US" b="1" dirty="0" smtClean="0">
                <a:solidFill>
                  <a:schemeClr val="bg1"/>
                </a:solidFill>
              </a:rPr>
              <a:t>4.Pada </a:t>
            </a:r>
            <a:r>
              <a:rPr lang="en-US" b="1" dirty="0" err="1" smtClean="0">
                <a:solidFill>
                  <a:schemeClr val="bg1"/>
                </a:solidFill>
              </a:rPr>
              <a:t>saatnya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Ia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bangkit</a:t>
            </a:r>
            <a:r>
              <a:rPr lang="en-US" b="1" dirty="0" smtClean="0">
                <a:solidFill>
                  <a:schemeClr val="bg1"/>
                </a:solidFill>
              </a:rPr>
              <a:t> pula, </a:t>
            </a:r>
            <a:r>
              <a:rPr lang="en-US" b="1" dirty="0" err="1" smtClean="0">
                <a:solidFill>
                  <a:schemeClr val="bg1"/>
                </a:solidFill>
              </a:rPr>
              <a:t>apakah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engkau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ada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di</a:t>
            </a:r>
            <a:r>
              <a:rPr lang="en-US" b="1" dirty="0" smtClean="0">
                <a:solidFill>
                  <a:schemeClr val="bg1"/>
                </a:solidFill>
              </a:rPr>
              <a:t> situ?</a:t>
            </a:r>
          </a:p>
          <a:p>
            <a:pPr algn="l"/>
            <a:r>
              <a:rPr lang="en-US" b="1" dirty="0" smtClean="0">
                <a:solidFill>
                  <a:schemeClr val="bg1"/>
                </a:solidFill>
              </a:rPr>
              <a:t>O, </a:t>
            </a:r>
            <a:r>
              <a:rPr lang="en-US" b="1" dirty="0" err="1" smtClean="0">
                <a:solidFill>
                  <a:schemeClr val="bg1"/>
                </a:solidFill>
              </a:rPr>
              <a:t>membuatku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merasa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gentar</a:t>
            </a:r>
            <a:r>
              <a:rPr lang="en-US" b="1" dirty="0" smtClean="0">
                <a:solidFill>
                  <a:schemeClr val="bg1"/>
                </a:solidFill>
              </a:rPr>
              <a:t>, </a:t>
            </a:r>
            <a:r>
              <a:rPr lang="en-US" b="1" dirty="0" err="1" smtClean="0">
                <a:solidFill>
                  <a:schemeClr val="bg1"/>
                </a:solidFill>
              </a:rPr>
              <a:t>gentar</a:t>
            </a:r>
            <a:r>
              <a:rPr lang="en-US" b="1" dirty="0" smtClean="0">
                <a:solidFill>
                  <a:schemeClr val="bg1"/>
                </a:solidFill>
              </a:rPr>
              <a:t>, </a:t>
            </a:r>
            <a:r>
              <a:rPr lang="en-US" b="1" dirty="0" err="1" smtClean="0">
                <a:solidFill>
                  <a:schemeClr val="bg1"/>
                </a:solidFill>
              </a:rPr>
              <a:t>gentar</a:t>
            </a:r>
            <a:r>
              <a:rPr lang="en-US" b="1" dirty="0" smtClean="0">
                <a:solidFill>
                  <a:schemeClr val="bg1"/>
                </a:solidFill>
              </a:rPr>
              <a:t>.</a:t>
            </a:r>
          </a:p>
          <a:p>
            <a:pPr algn="l"/>
            <a:r>
              <a:rPr lang="en-US" b="1" dirty="0" err="1" smtClean="0">
                <a:solidFill>
                  <a:schemeClr val="bg1"/>
                </a:solidFill>
              </a:rPr>
              <a:t>Pada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saatnya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Ia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bangkit</a:t>
            </a:r>
            <a:r>
              <a:rPr lang="en-US" b="1" dirty="0" smtClean="0">
                <a:solidFill>
                  <a:schemeClr val="bg1"/>
                </a:solidFill>
              </a:rPr>
              <a:t> pula.</a:t>
            </a:r>
            <a:endParaRPr lang="en-US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</TotalTime>
  <Words>106</Words>
  <Application>Microsoft Office PowerPoint</Application>
  <PresentationFormat>On-screen Show (4:3)</PresentationFormat>
  <Paragraphs>19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Hadir Kau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Hadir Kau </dc:title>
  <dc:creator>mary</dc:creator>
  <cp:lastModifiedBy>mary</cp:lastModifiedBy>
  <cp:revision>4</cp:revision>
  <dcterms:created xsi:type="dcterms:W3CDTF">2022-06-28T17:50:28Z</dcterms:created>
  <dcterms:modified xsi:type="dcterms:W3CDTF">2022-06-28T19:58:30Z</dcterms:modified>
</cp:coreProperties>
</file>