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ECED4-277C-4733-BFD9-7383A30CEF7C}" type="datetimeFigureOut">
              <a:rPr lang="en-US" smtClean="0"/>
              <a:pPr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AD762-30F1-4E88-9FE0-CC67951D72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ECED4-277C-4733-BFD9-7383A30CEF7C}" type="datetimeFigureOut">
              <a:rPr lang="en-US" smtClean="0"/>
              <a:pPr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AD762-30F1-4E88-9FE0-CC67951D72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ECED4-277C-4733-BFD9-7383A30CEF7C}" type="datetimeFigureOut">
              <a:rPr lang="en-US" smtClean="0"/>
              <a:pPr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AD762-30F1-4E88-9FE0-CC67951D72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ECED4-277C-4733-BFD9-7383A30CEF7C}" type="datetimeFigureOut">
              <a:rPr lang="en-US" smtClean="0"/>
              <a:pPr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AD762-30F1-4E88-9FE0-CC67951D72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ECED4-277C-4733-BFD9-7383A30CEF7C}" type="datetimeFigureOut">
              <a:rPr lang="en-US" smtClean="0"/>
              <a:pPr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AD762-30F1-4E88-9FE0-CC67951D72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ECED4-277C-4733-BFD9-7383A30CEF7C}" type="datetimeFigureOut">
              <a:rPr lang="en-US" smtClean="0"/>
              <a:pPr/>
              <a:t>6/7/2022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AD762-30F1-4E88-9FE0-CC67951D72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ECED4-277C-4733-BFD9-7383A30CEF7C}" type="datetimeFigureOut">
              <a:rPr lang="en-US" smtClean="0"/>
              <a:pPr/>
              <a:t>6/7/2022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AD762-30F1-4E88-9FE0-CC67951D72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ECED4-277C-4733-BFD9-7383A30CEF7C}" type="datetimeFigureOut">
              <a:rPr lang="en-US" smtClean="0"/>
              <a:pPr/>
              <a:t>6/7/2022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AD762-30F1-4E88-9FE0-CC67951D72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ECED4-277C-4733-BFD9-7383A30CEF7C}" type="datetimeFigureOut">
              <a:rPr lang="en-US" smtClean="0"/>
              <a:pPr/>
              <a:t>6/7/2022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AD762-30F1-4E88-9FE0-CC67951D72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ECED4-277C-4733-BFD9-7383A30CEF7C}" type="datetimeFigureOut">
              <a:rPr lang="en-US" smtClean="0"/>
              <a:pPr/>
              <a:t>6/7/2022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AD762-30F1-4E88-9FE0-CC67951D72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ECED4-277C-4733-BFD9-7383A30CEF7C}" type="datetimeFigureOut">
              <a:rPr lang="en-US" smtClean="0"/>
              <a:pPr/>
              <a:t>6/7/2022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AD762-30F1-4E88-9FE0-CC67951D72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0ECED4-277C-4733-BFD9-7383A30CEF7C}" type="datetimeFigureOut">
              <a:rPr lang="en-US" smtClean="0"/>
              <a:pPr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0AD762-30F1-4E88-9FE0-CC67951D72F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e Leadeth Me 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l m'a cond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0"/>
            <a:ext cx="6048672" cy="476672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>El m'a </a:t>
            </a:r>
            <a:r>
              <a:rPr lang="fr-FR" b="1" dirty="0" err="1" smtClean="0"/>
              <a:t>condus</a:t>
            </a:r>
            <a:r>
              <a:rPr lang="fr-FR" b="1" dirty="0" smtClean="0"/>
              <a:t>, ce </a:t>
            </a:r>
            <a:r>
              <a:rPr lang="fr-FR" b="1" dirty="0" err="1" smtClean="0"/>
              <a:t>har</a:t>
            </a:r>
            <a:r>
              <a:rPr lang="fr-FR" b="1" dirty="0" smtClean="0"/>
              <a:t> divin!</a:t>
            </a:r>
            <a:endParaRPr lang="fr-FR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63888" y="692696"/>
            <a:ext cx="3168352" cy="5976664"/>
          </a:xfrm>
        </p:spPr>
        <p:txBody>
          <a:bodyPr>
            <a:noAutofit/>
          </a:bodyPr>
          <a:lstStyle/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El m’a condus, ce har divin,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Ĭn El  am pace pe deplin. 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Ĭn orice  loc, oriunde-aş fi,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Cu braţul Lui mâ va-nsoţi.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vi-VN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Refren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El mă conduce-n voia Sa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Cu mâna Sa </a:t>
            </a:r>
            <a:r>
              <a:rPr lang="vi-VN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mâ </a:t>
            </a:r>
            <a:r>
              <a:rPr lang="vi-VN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purta! 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Eu cu credintă-L voi  servi,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Căci braţul Lui mâ va-nsoţi! 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Ia Doamne, mâna mea-n  a Ta,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Să pot umbla în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In toate Iiniştit voi fi,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Căci braţul Tau mă va-nsoţi! 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Lucrarea mea când o sfârşesc,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Victoria o dobândesc.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In moarte chiar, cu El voi fi,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Căci braţul Lui mâ va-nsoţi.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111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El m'a condus, ce har divin!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m’a condus</dc:title>
  <dc:creator>mary</dc:creator>
  <cp:lastModifiedBy>mary</cp:lastModifiedBy>
  <cp:revision>13</cp:revision>
  <dcterms:created xsi:type="dcterms:W3CDTF">2022-06-06T15:15:13Z</dcterms:created>
  <dcterms:modified xsi:type="dcterms:W3CDTF">2022-06-07T18:01:04Z</dcterms:modified>
</cp:coreProperties>
</file>