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755C-1BA5-46D3-BFBD-A2763F75978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BD1B0-0479-452D-9A1C-A3712B2E15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in Heil'ger Born gefüllt mit Bl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056784" cy="50648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Ein </a:t>
            </a:r>
            <a:r>
              <a:rPr lang="de-DE" b="1" dirty="0"/>
              <a:t>Heil'ger Born gefüllt mit Blut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840760" cy="52839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Ein heil’ger Born, gefüllt mit Blut, aus Jesu Wunden floss;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wer sich taucht in diese Flut, ist aller Flecken los.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aller Flecken los, ist aller Flecken los.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wer sich taucht in diese Flut, ist aller Flecken los.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Der Schächer, der am Kreuz verblich, dürft’ dieses Borns sich freu’n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können Sünder, schnöd’ wie ich, von Flecken werden rein.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Flecken werden rein, von Flecken werden rein.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können Sünder, schnöd’ wie ich, von Flecken werden rein.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Seit ich den Strom im Glauben sah, der quillt aus Wunden rot,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verweilt mein Herz auf Golgatha und preist nur Jesu Tod.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preist nur Jesu Tod,  und preist nur Jesu Tod.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verweilt mein Herz auf Golgatha und preist nur Jesu Tod.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Du sterbend Lamm, dein köstlich Blut verliert niemals die Kraft,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es Erlöste rein und gut und endlich selig macht.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endlich selig macht, und endlich selig macht.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es Erlöste rein und gut und endlich selig macht.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203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Ein Heil'ger Born gefüllt mit Blut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Ein Heil'ger Born gefüllt mit Blut </dc:title>
  <dc:creator>mary</dc:creator>
  <cp:lastModifiedBy>mary</cp:lastModifiedBy>
  <cp:revision>3</cp:revision>
  <dcterms:created xsi:type="dcterms:W3CDTF">2022-06-16T18:52:11Z</dcterms:created>
  <dcterms:modified xsi:type="dcterms:W3CDTF">2022-06-18T18:52:57Z</dcterms:modified>
</cp:coreProperties>
</file>