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F69BA-5757-4B5B-95D4-E0C084D9C9C4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C1F50-BAAE-4916-BC59-068D1DBB31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ương Quang Thiên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Dương Quang Thiên Quốc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548680"/>
            <a:ext cx="5616624" cy="458606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Đường trời nay tôi đi, có mặt trời soi thấu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 núi non u tịch dốc cao vực sâu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lời Giê-xu xưa hứa: “Ta hằng đi với”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 hứa ngôn muôn đời cao quý tuyệt vời.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Dương quang Thiên Quốc này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Thần quang chiếu đêm ngày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Ánh sáng thánh tỏa soi ở linh hồn mãi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Ha-lê-lu-gia! Khiến tôi hằng khoan khoái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Tôi có Giê-xu hoài luôn hát khen Ngài.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Dầu mù mịt quanh tôi, ở trên đầu tăm tối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khuất Giê-xu được, Đấng đưa đường tôi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Chân Quang soi tỏa muôn hào quang ánh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bước đi theo Ngài như bóng Theo hình.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Cùng đi trong chân quang bước tôi hằng tươi sáng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sớm vô thiên đàng chốn muôn hào quang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này luôn vui tươi bước lên đường phơi phới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ánh yêu thương trời vui vẻ muôn đời.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Dương Quang Thiên Quốc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Dương Quang Thiên Quốc</dc:title>
  <dc:creator>mary</dc:creator>
  <cp:lastModifiedBy>mary</cp:lastModifiedBy>
  <cp:revision>5</cp:revision>
  <dcterms:created xsi:type="dcterms:W3CDTF">2022-06-28T18:00:00Z</dcterms:created>
  <dcterms:modified xsi:type="dcterms:W3CDTF">2022-06-29T16:34:28Z</dcterms:modified>
</cp:coreProperties>
</file>