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4936-E145-4327-8334-78EF76061F3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4FF5-969E-4A14-96CC-878C9BD797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eya kunnath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0"/>
            <a:ext cx="4643470" cy="593303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Dooreya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kunnathil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692696"/>
            <a:ext cx="10644262" cy="5879576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ദൂരെയാ കുന്നതിൽ കാണുന്നു ക്രൂശത്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നിന്ദ പീഡ തൻ പ്രതിരൂപം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പ്രിയമാം ക്രൂശത് എൻ പ്രിയൻ അന്നതിൽ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ലോകപാപത്തിനായ് യാഗമായ്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ഞാൻ സ്നേഹിക്കുമാ ക്രൂശിനെ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സർവ്വം കാഴ്ച വെയ്ക്കും നാൾ വരെ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ചേർത്തണച്ചിടുമാം ക്രൂശിനെ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താൻ കിരീടങ്ങൾ നൽകും വരെ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കാണുന്നാ ക്രൂശിനെ ലോകത്തിൽ നിന്ദ്യമാം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എന്നാലെന്നുടെ പ്രമോദമാം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 കുഞ്ഞാടതിൽ വീണ്ൻ പ്രഭ വെടിഞ്ഞു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പാപം പേറി കാൽവരി ഇരുളിൽ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കാണുന്നാ ക്രൂശതിൽ തിരു ചോരപ്പാടിൽ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വിളങ്ങിടും മഹൽ സൗന്ദര്യം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ഹീനമാം ക്രൂശതിൽ യേശു കഷ്ട മൃത്യു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ഏറ്റു എൻ ക്ഷമ ശുദ്ധിക്കായി -ഞാൻ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കാണുമാ ക്രൂശതിൽ ദാസിയാം (ദാസനാം) ഏഴ ഞാൻ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അതിൽ നിന്ദ പേറിടും മോദാൽ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വിളിച്ചീടുമവൻ ആ ദിനം ഭവനേ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നിത്യം പങ്കിടും തൻ 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മഹത്വം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Dooreya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kunnathil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kanunnu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krooshathu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ninnapeedha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prathi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roopam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priyamaam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krooshathu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priyan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paapathinaayi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yagamai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Njaan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snehikum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aa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krusine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sarvam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kaazcha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vaykum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naal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vare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cherthanachidum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aa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krusine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than </a:t>
            </a:r>
            <a:r>
              <a:rPr lang="en-US" sz="1300" b="1" dirty="0" err="1" smtClean="0">
                <a:solidFill>
                  <a:srgbClr val="FF0000"/>
                </a:solidFill>
              </a:rPr>
              <a:t>kireedangal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nalkum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vare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krusine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ninyamai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enal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enude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pramodamai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diava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kunjaadathil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vedinju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thedi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kalvariyirulil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krushathil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chora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padil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vilangeedum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saundaryam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heenamam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krushathil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kashta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mruthyu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shamashuddikaayi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Kanuvaan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krushathin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daasiyam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ezha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peridunmoda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villicheedum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bhavane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pangidum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mahathvam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ml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178</Words>
  <Application>Microsoft Office PowerPoint</Application>
  <PresentationFormat>On-screen Show (4:3)</PresentationFormat>
  <Paragraphs>58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Dooreya kunnathil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കഷ്ടമായ് നിന്ദയായ്, ദൂരെയാ കുന്നിന്മേൽ</dc:title>
  <dc:creator>mary</dc:creator>
  <cp:lastModifiedBy>FRONT</cp:lastModifiedBy>
  <cp:revision>9</cp:revision>
  <dcterms:created xsi:type="dcterms:W3CDTF">2022-06-02T19:20:29Z</dcterms:created>
  <dcterms:modified xsi:type="dcterms:W3CDTF">2024-01-11T16:42:53Z</dcterms:modified>
</cp:coreProperties>
</file>