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585C-1F0F-411C-B861-81FACEEB976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CD9B-9469-41EA-8817-6340FEBB8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585C-1F0F-411C-B861-81FACEEB976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CD9B-9469-41EA-8817-6340FEBB8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585C-1F0F-411C-B861-81FACEEB976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CD9B-9469-41EA-8817-6340FEBB8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585C-1F0F-411C-B861-81FACEEB976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CD9B-9469-41EA-8817-6340FEBB8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585C-1F0F-411C-B861-81FACEEB976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CD9B-9469-41EA-8817-6340FEBB8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585C-1F0F-411C-B861-81FACEEB976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CD9B-9469-41EA-8817-6340FEBB8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585C-1F0F-411C-B861-81FACEEB976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CD9B-9469-41EA-8817-6340FEBB8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585C-1F0F-411C-B861-81FACEEB976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CD9B-9469-41EA-8817-6340FEBB8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585C-1F0F-411C-B861-81FACEEB976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CD9B-9469-41EA-8817-6340FEBB8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585C-1F0F-411C-B861-81FACEEB976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CD9B-9469-41EA-8817-6340FEBB8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585C-1F0F-411C-B861-81FACEEB976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CD9B-9469-41EA-8817-6340FEBB86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2585C-1F0F-411C-B861-81FACEEB976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ECD9B-9469-41EA-8817-6340FEBB86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Paid It All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39"/>
            <a:ext cx="4104456" cy="3600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Doamne</a:t>
            </a:r>
            <a:r>
              <a:rPr lang="vi-VN" b="1" dirty="0"/>
              <a:t>, ai </a:t>
            </a:r>
            <a:r>
              <a:rPr lang="vi-VN" b="1" dirty="0" smtClean="0"/>
              <a:t>plătit</a:t>
            </a:r>
            <a:r>
              <a:rPr lang="vi-VN" b="1" dirty="0"/>
              <a:t/>
            </a:r>
            <a:br>
              <a:rPr lang="vi-VN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6400800" cy="4874096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îmi spune azi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„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Tu, fiule ești slab.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Mine vino acum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voi ajuta.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vi-VN" sz="18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”Doamne, ai plătit totu-n locul meu,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Azi Te laud fericit, Isus ești Domnul meu.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Isuse, eu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Cunosc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puterea Ta,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inima pe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Mi-o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poate transforma.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Nu-s vrednic să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primesc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Nimic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tot ce-mi dai,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harul mi-e-ndeajuns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S-ajung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Tine-n rai.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tronul Tău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ceresc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Genunchii-mi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 pleca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Și-atunci voi preamări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Isuse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mila Ta.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Doamne, ai plătit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Doamne, ai plătit </dc:title>
  <dc:creator>mary</dc:creator>
  <cp:lastModifiedBy>mary</cp:lastModifiedBy>
  <cp:revision>3</cp:revision>
  <dcterms:created xsi:type="dcterms:W3CDTF">2022-06-14T18:57:03Z</dcterms:created>
  <dcterms:modified xsi:type="dcterms:W3CDTF">2022-06-16T15:22:36Z</dcterms:modified>
</cp:coreProperties>
</file>