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C71E-C065-4DBE-A96D-93CFAEE2E7C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91E5E-1D26-44D6-A37F-730876607A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ni yangu ya dhamb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968552" cy="5760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Deni</a:t>
            </a:r>
            <a:r>
              <a:rPr lang="en-US" b="1" dirty="0" smtClean="0"/>
              <a:t> </a:t>
            </a:r>
            <a:r>
              <a:rPr lang="en-US" b="1" dirty="0" err="1" smtClean="0"/>
              <a:t>yangu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dhambi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268760"/>
            <a:ext cx="4752528" cy="465807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1.Deni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amelipa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Nilipewa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Deni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dhambi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Msalabani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Ilimalizikia</a:t>
            </a:r>
            <a:r>
              <a:rPr lang="en-US" b="1" dirty="0" smtClean="0">
                <a:solidFill>
                  <a:srgbClr val="FF0000"/>
                </a:solidFill>
              </a:rPr>
              <a:t>, Ni </a:t>
            </a:r>
            <a:r>
              <a:rPr lang="en-US" b="1" dirty="0" err="1" smtClean="0">
                <a:solidFill>
                  <a:srgbClr val="FF0000"/>
                </a:solidFill>
              </a:rPr>
              <a:t>huru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kabisa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2.Bwana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“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dhaifu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Uwezo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ushindi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Hupatikana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3.Bwana,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Huondoa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kipya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kiumbe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4.Sina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Nidai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Nakubali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kusafiwa</a:t>
            </a:r>
            <a:r>
              <a:rPr 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Deni yangu ya dhambi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Deni yangu ya dhambi</dc:title>
  <dc:creator>mary</dc:creator>
  <cp:lastModifiedBy>mary</cp:lastModifiedBy>
  <cp:revision>9</cp:revision>
  <dcterms:created xsi:type="dcterms:W3CDTF">2022-06-15T20:55:35Z</dcterms:created>
  <dcterms:modified xsi:type="dcterms:W3CDTF">2022-06-16T15:52:07Z</dcterms:modified>
</cp:coreProperties>
</file>