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EAAFA-D345-4254-A535-4A47A28D9D84}" type="datetimeFigureOut">
              <a:rPr lang="en-US" smtClean="0"/>
              <a:pPr/>
              <a:t>6/27/2022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3F68A-C8F5-47D8-B3AE-9903D6568BC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Ôi, Xin Đừng Lìa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336704" cy="6505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Chúa </a:t>
            </a:r>
            <a:r>
              <a:rPr lang="vi-VN" b="1" dirty="0"/>
              <a:t>Ôi, Xin Đừng Lìa Tôi</a:t>
            </a:r>
            <a:r>
              <a:rPr lang="vi-VN" dirty="0"/>
              <a:t/>
            </a:r>
            <a:br>
              <a:rPr lang="vi-VN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284" y="1124744"/>
            <a:ext cx="9324528" cy="525658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Chúa, xin đừng lìa con phận cùng nhân,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Đang kêu cầu van khẩn;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Lúc bao người được thăm gọi mừng vui,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Ngài nhớ đến tôi.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Cứu Chúa! Hỡi Ngài!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Nguyện nghe tiếng cầu tôi,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Lúc bao người được thăm gọi mừng vui,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Mong Ngài nhớ đến tôi.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Chúa, tôi luôn nguyện nơi ngôi hồng ân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 linh được hưng phấn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Trước ngôi hiền từ ăn năn, cầu xin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 Ngài giúp đức tin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Chúa, tôi duy cậy công Ngài chuộc mua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Trông mong gặp mặt Chúa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Vết đau thương lòng tôi mong lành nay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nhờ cứu ân Ngài.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Chúa Jê-sus nguồn ủy lạo đời tôi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yêu Ngài vô đối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Ở trong đời này hay tại trời cao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Duy Ngài có ai nào.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152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Chúa Ôi, Xin Đừng Lìa Tôi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Chúa Ôi, Xin Đừng Lìa Tôi </dc:title>
  <dc:creator>mary</dc:creator>
  <cp:lastModifiedBy>mary</cp:lastModifiedBy>
  <cp:revision>5</cp:revision>
  <dcterms:created xsi:type="dcterms:W3CDTF">2022-06-27T00:33:27Z</dcterms:created>
  <dcterms:modified xsi:type="dcterms:W3CDTF">2022-06-27T19:22:06Z</dcterms:modified>
</cp:coreProperties>
</file>