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B2B5-1FCF-4930-8B35-BF1A8139584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33BC-9CFE-4D22-A463-9D0F85E4C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B2B5-1FCF-4930-8B35-BF1A8139584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33BC-9CFE-4D22-A463-9D0F85E4C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B2B5-1FCF-4930-8B35-BF1A8139584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33BC-9CFE-4D22-A463-9D0F85E4C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B2B5-1FCF-4930-8B35-BF1A8139584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33BC-9CFE-4D22-A463-9D0F85E4C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B2B5-1FCF-4930-8B35-BF1A8139584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33BC-9CFE-4D22-A463-9D0F85E4C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B2B5-1FCF-4930-8B35-BF1A8139584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33BC-9CFE-4D22-A463-9D0F85E4C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B2B5-1FCF-4930-8B35-BF1A8139584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33BC-9CFE-4D22-A463-9D0F85E4C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B2B5-1FCF-4930-8B35-BF1A8139584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33BC-9CFE-4D22-A463-9D0F85E4C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B2B5-1FCF-4930-8B35-BF1A8139584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33BC-9CFE-4D22-A463-9D0F85E4C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B2B5-1FCF-4930-8B35-BF1A8139584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33BC-9CFE-4D22-A463-9D0F85E4C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B2B5-1FCF-4930-8B35-BF1A8139584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33BC-9CFE-4D22-A463-9D0F85E4C8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9B2B5-1FCF-4930-8B35-BF1A81395849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733BC-9CFE-4D22-A463-9D0F85E4C8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a Dìu Dắt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816424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Chúa</a:t>
            </a:r>
            <a:r>
              <a:rPr lang="en-US" b="1" dirty="0" smtClean="0"/>
              <a:t> </a:t>
            </a:r>
            <a:r>
              <a:rPr lang="en-US" b="1" dirty="0" err="1"/>
              <a:t>Dìu</a:t>
            </a:r>
            <a:r>
              <a:rPr lang="en-US" b="1" dirty="0"/>
              <a:t> </a:t>
            </a:r>
            <a:r>
              <a:rPr lang="en-US" b="1" dirty="0" err="1"/>
              <a:t>Dắt</a:t>
            </a:r>
            <a:r>
              <a:rPr lang="en-US" b="1" dirty="0"/>
              <a:t> </a:t>
            </a:r>
            <a:r>
              <a:rPr lang="en-US" b="1" dirty="0" err="1"/>
              <a:t>Tôi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9289032" cy="5184576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Phước thay trong lòng suy nghĩ về lời: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dẫn dắt đường lối của tôi!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Ở đâu. làm gì, khi sáng hoặc tối,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 tay Jêsus dìu dắt trọn đời.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ĐK 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Jêsus dắt tôi, Jêsus dắt tôi,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Chính tay Jêsus hằng dẫn dắt tôi: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Nguyện làm môn đồ tín trung suốt đời,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Bởi tay Jêsus dìu dắt không rời.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Dẫu có khi gặp nguy cảnh nghịch thời,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Cũng như lúc ở thuận cảnh thú vui,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Khúc sông êm lặng, nơi biển gầm sóng,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Nắm tay Jêsus thật chẳng nao lòng.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Ước ao hằng cầm tay Chúa đồng hành,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Quyết không bối rối, sầu não, khiếp kinh;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Dẫu phước hay họa, tôi vững lòng tiến,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 tay Jê-sus dìu dắt vẹn tuyền.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Đến khi công việc trên đất vẹn toàn,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ơn Cứu Chúa dạo khúc khải hoàn,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nao đêm dài giông tố ầm tiếng,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tay Jêsus dìu dắt mọi đường.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188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Chúa Dìu Dắt Tôi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Chúa Dìu Dắt Tôi </dc:title>
  <dc:creator>mary</dc:creator>
  <cp:lastModifiedBy>mary</cp:lastModifiedBy>
  <cp:revision>5</cp:revision>
  <dcterms:created xsi:type="dcterms:W3CDTF">2022-06-06T16:36:21Z</dcterms:created>
  <dcterms:modified xsi:type="dcterms:W3CDTF">2022-06-06T20:52:40Z</dcterms:modified>
</cp:coreProperties>
</file>