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395D8-2EE8-4C13-BB44-BC0351305727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327B9-8EA4-4CF4-9697-ADC78CA4F9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kalah, Tuhan, Mat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Bukalah</a:t>
            </a:r>
            <a:r>
              <a:rPr lang="en-US" b="1" dirty="0" smtClean="0"/>
              <a:t>, </a:t>
            </a:r>
            <a:r>
              <a:rPr lang="en-US" b="1" dirty="0" err="1" smtClean="0"/>
              <a:t>Tuhan</a:t>
            </a:r>
            <a:r>
              <a:rPr lang="en-US" b="1" dirty="0" smtClean="0"/>
              <a:t>, </a:t>
            </a:r>
            <a:r>
              <a:rPr lang="en-US" b="1" dirty="0" err="1" smtClean="0"/>
              <a:t>Mataku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1124744"/>
            <a:ext cx="6400800" cy="487409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1.Bukalah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membebaskan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Ku </a:t>
            </a:r>
            <a:r>
              <a:rPr lang="en-US" sz="1800" b="1" dirty="0" err="1" smtClean="0">
                <a:solidFill>
                  <a:srgbClr val="FF0000"/>
                </a:solidFill>
              </a:rPr>
              <a:t>menantikan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Tuhanku</a:t>
            </a:r>
            <a:r>
              <a:rPr lang="en-US" sz="1800" b="1" dirty="0" smtClean="0">
                <a:solidFill>
                  <a:srgbClr val="FF0000"/>
                </a:solidFill>
              </a:rPr>
              <a:t>: O </a:t>
            </a:r>
            <a:r>
              <a:rPr lang="en-US" sz="1800" b="1" dirty="0" err="1" smtClean="0">
                <a:solidFill>
                  <a:srgbClr val="FF0000"/>
                </a:solidFill>
              </a:rPr>
              <a:t>bukakanlah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mataku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Agar </a:t>
            </a:r>
            <a:r>
              <a:rPr lang="en-US" sz="1800" b="1" dirty="0" err="1" smtClean="0">
                <a:solidFill>
                  <a:srgbClr val="FF0000"/>
                </a:solidFill>
              </a:rPr>
              <a:t>seg'ra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rencanaMu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kuikuti</a:t>
            </a:r>
            <a:r>
              <a:rPr lang="en-US" sz="1800" b="1" dirty="0" smtClean="0">
                <a:solidFill>
                  <a:srgbClr val="FF0000"/>
                </a:solidFill>
              </a:rPr>
              <a:t>.(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r>
              <a:rPr lang="en-US" sz="1800" b="1" dirty="0" smtClean="0">
                <a:solidFill>
                  <a:srgbClr val="FF0000"/>
                </a:solidFill>
              </a:rPr>
              <a:t>.)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2.Bukalah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kupingku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jelaslah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melenyapkan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3.Bukalah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termasyhur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p'rihal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Bukalah, Tuhan, Mataku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Bukalah, Tuhan, Mataku</dc:title>
  <dc:creator>mary</dc:creator>
  <cp:lastModifiedBy>mary</cp:lastModifiedBy>
  <cp:revision>6</cp:revision>
  <dcterms:created xsi:type="dcterms:W3CDTF">2022-06-01T23:41:38Z</dcterms:created>
  <dcterms:modified xsi:type="dcterms:W3CDTF">2022-06-02T16:42:53Z</dcterms:modified>
</cp:coreProperties>
</file>