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156-29B2-4D1C-82B7-B29519A4C4F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42F6-217A-4DD7-B702-F621093D1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156-29B2-4D1C-82B7-B29519A4C4F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42F6-217A-4DD7-B702-F621093D1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156-29B2-4D1C-82B7-B29519A4C4F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42F6-217A-4DD7-B702-F621093D1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156-29B2-4D1C-82B7-B29519A4C4F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42F6-217A-4DD7-B702-F621093D1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156-29B2-4D1C-82B7-B29519A4C4F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42F6-217A-4DD7-B702-F621093D1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156-29B2-4D1C-82B7-B29519A4C4F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42F6-217A-4DD7-B702-F621093D1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156-29B2-4D1C-82B7-B29519A4C4F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42F6-217A-4DD7-B702-F621093D1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156-29B2-4D1C-82B7-B29519A4C4F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42F6-217A-4DD7-B702-F621093D1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156-29B2-4D1C-82B7-B29519A4C4F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42F6-217A-4DD7-B702-F621093D1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156-29B2-4D1C-82B7-B29519A4C4F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42F6-217A-4DD7-B702-F621093D1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0156-29B2-4D1C-82B7-B29519A4C4F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42F6-217A-4DD7-B702-F621093D16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00156-29B2-4D1C-82B7-B29519A4C4F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042F6-217A-4DD7-B702-F621093D16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rdiri atas Janji Peneb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5616624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Berdiri</a:t>
            </a:r>
            <a:r>
              <a:rPr lang="en-US" b="1" dirty="0" smtClean="0"/>
              <a:t> </a:t>
            </a:r>
            <a:r>
              <a:rPr lang="en-US" b="1" dirty="0" err="1"/>
              <a:t>atas</a:t>
            </a:r>
            <a:r>
              <a:rPr lang="en-US" b="1" dirty="0"/>
              <a:t> </a:t>
            </a:r>
            <a:r>
              <a:rPr lang="en-US" b="1" dirty="0" err="1"/>
              <a:t>Janji</a:t>
            </a:r>
            <a:r>
              <a:rPr lang="en-US" b="1" dirty="0"/>
              <a:t> </a:t>
            </a:r>
            <a:r>
              <a:rPr lang="en-US" b="1" dirty="0" err="1"/>
              <a:t>Penebus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8353944" cy="518457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syukur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S'panjang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Ku </a:t>
            </a:r>
            <a:r>
              <a:rPr lang="en-US" sz="1800" b="1" dirty="0" err="1" smtClean="0">
                <a:solidFill>
                  <a:srgbClr val="FF0000"/>
                </a:solidFill>
              </a:rPr>
              <a:t>berdiri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berdiri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atas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janji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Yesus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Ku </a:t>
            </a:r>
            <a:r>
              <a:rPr lang="en-US" sz="1800" b="1" dirty="0" err="1" smtClean="0">
                <a:solidFill>
                  <a:srgbClr val="FF0000"/>
                </a:solidFill>
              </a:rPr>
              <a:t>berdiri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berdiri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atas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janji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Penebus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bimbang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kemenanganku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mengikatku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SabdaNya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senjata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111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Berdiri atas Janji Penebus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Berdiri atas Janji Penebus </dc:title>
  <dc:creator>mary</dc:creator>
  <cp:lastModifiedBy>mary</cp:lastModifiedBy>
  <cp:revision>2</cp:revision>
  <dcterms:created xsi:type="dcterms:W3CDTF">2022-06-20T16:49:20Z</dcterms:created>
  <dcterms:modified xsi:type="dcterms:W3CDTF">2022-06-21T18:14:05Z</dcterms:modified>
</cp:coreProperties>
</file>