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8B15C-4C2C-4082-A580-D062E7A3A436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EDF65-A760-4BB5-81E8-FEF455BCFF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8B15C-4C2C-4082-A580-D062E7A3A436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EDF65-A760-4BB5-81E8-FEF455BCFF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8B15C-4C2C-4082-A580-D062E7A3A436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EDF65-A760-4BB5-81E8-FEF455BCFF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8B15C-4C2C-4082-A580-D062E7A3A436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EDF65-A760-4BB5-81E8-FEF455BCFF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8B15C-4C2C-4082-A580-D062E7A3A436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EDF65-A760-4BB5-81E8-FEF455BCFF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8B15C-4C2C-4082-A580-D062E7A3A436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EDF65-A760-4BB5-81E8-FEF455BCFF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8B15C-4C2C-4082-A580-D062E7A3A436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EDF65-A760-4BB5-81E8-FEF455BCFF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8B15C-4C2C-4082-A580-D062E7A3A436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EDF65-A760-4BB5-81E8-FEF455BCFF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8B15C-4C2C-4082-A580-D062E7A3A436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EDF65-A760-4BB5-81E8-FEF455BCFF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8B15C-4C2C-4082-A580-D062E7A3A436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EDF65-A760-4BB5-81E8-FEF455BCFF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8B15C-4C2C-4082-A580-D062E7A3A436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EDF65-A760-4BB5-81E8-FEF455BCFF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8B15C-4C2C-4082-A580-D062E7A3A436}" type="datetimeFigureOut">
              <a:rPr lang="en-US" smtClean="0"/>
              <a:pPr/>
              <a:t>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EDF65-A760-4BB5-81E8-FEF455BCFF5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Leadeth Me 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 Leadeth Me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332656"/>
            <a:ext cx="2952328" cy="578495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Az</a:t>
            </a:r>
            <a:r>
              <a:rPr lang="en-US" b="1" dirty="0"/>
              <a:t> </a:t>
            </a:r>
            <a:r>
              <a:rPr lang="en-US" b="1" dirty="0" err="1"/>
              <a:t>Úr</a:t>
            </a:r>
            <a:r>
              <a:rPr lang="en-US" b="1" dirty="0"/>
              <a:t> </a:t>
            </a:r>
            <a:r>
              <a:rPr lang="en-US" b="1" dirty="0" err="1"/>
              <a:t>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1196752"/>
            <a:ext cx="7344816" cy="5040560"/>
          </a:xfrm>
        </p:spPr>
        <p:txBody>
          <a:bodyPr numCol="2">
            <a:noAutofit/>
          </a:bodyPr>
          <a:lstStyle/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Az Úr vezet: áldott tudat!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Melyből égi öröm árad.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Bármit tegyek, bárhol legyek,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Mindig Isten keze vezet!</a:t>
            </a:r>
          </a:p>
          <a:p>
            <a:pPr algn="l"/>
            <a:endParaRPr lang="hu-H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800" b="1" dirty="0" smtClean="0">
                <a:solidFill>
                  <a:srgbClr val="FF0000"/>
                </a:solidFill>
              </a:rPr>
              <a:t>Kar:</a:t>
            </a:r>
          </a:p>
          <a:p>
            <a:pPr algn="l"/>
            <a:r>
              <a:rPr lang="hu-HU" sz="1800" b="1" dirty="0" smtClean="0">
                <a:solidFill>
                  <a:srgbClr val="FF0000"/>
                </a:solidFill>
              </a:rPr>
              <a:t>Tudom, vezet, tudom, vezet,</a:t>
            </a:r>
          </a:p>
          <a:p>
            <a:pPr algn="l"/>
            <a:r>
              <a:rPr lang="hu-HU" sz="1800" b="1" dirty="0" smtClean="0">
                <a:solidFill>
                  <a:srgbClr val="FF0000"/>
                </a:solidFill>
              </a:rPr>
              <a:t>Kezében tartja kezemet.</a:t>
            </a:r>
          </a:p>
          <a:p>
            <a:pPr algn="l"/>
            <a:r>
              <a:rPr lang="hu-HU" sz="1800" b="1" dirty="0" smtClean="0">
                <a:solidFill>
                  <a:srgbClr val="FF0000"/>
                </a:solidFill>
              </a:rPr>
              <a:t>Hű követőd, ó, hadd legyek,</a:t>
            </a:r>
          </a:p>
          <a:p>
            <a:pPr algn="l"/>
            <a:r>
              <a:rPr lang="hu-HU" sz="1800" b="1" dirty="0" smtClean="0">
                <a:solidFill>
                  <a:srgbClr val="FF0000"/>
                </a:solidFill>
              </a:rPr>
              <a:t>Hisz’ Te tartod a kezemet.</a:t>
            </a:r>
          </a:p>
          <a:p>
            <a:pPr algn="l"/>
            <a:endParaRPr lang="hu-H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Bár néha sok baj vesz körül,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Vagy szívem Édennek örül,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Csendes vizen—hullámhegyen,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Átvezet Ő a tengeren!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Kezedbe teszem kezemet,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Balga önfejűségemet,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Elégedetten veszem át,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 Isten keze nékem ád.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u-H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Ha éltem itt bevégezem,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 enyém Veled a győzelem,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Jordántól meg nem rettenek,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Oda is Istennel megyek!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1252</TotalTime>
  <Words>121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Az Úr Vezet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Az Úr Vezet</dc:title>
  <dc:creator>mary</dc:creator>
  <cp:lastModifiedBy>mary</cp:lastModifiedBy>
  <cp:revision>4</cp:revision>
  <dcterms:created xsi:type="dcterms:W3CDTF">2022-06-06T14:42:55Z</dcterms:created>
  <dcterms:modified xsi:type="dcterms:W3CDTF">2022-06-11T16:52:54Z</dcterms:modified>
</cp:coreProperties>
</file>