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80781-A63D-4607-A343-6E5BE7C54073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5982-B316-4B6B-958D-4300CE5313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host, with Light Divi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oroso Salv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7"/>
            <a:ext cx="4896544" cy="648072"/>
          </a:xfrm>
        </p:spPr>
        <p:txBody>
          <a:bodyPr>
            <a:noAutofit/>
          </a:bodyPr>
          <a:lstStyle/>
          <a:p>
            <a:r>
              <a:rPr lang="en-US" sz="4800" b="1" dirty="0"/>
              <a:t>Amoroso Salvador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7704856" cy="3960440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1.Amoroso Salvador,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igual es tu bondad;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mi Mediador,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perfecta Santidad.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2.Mi contrito corazón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confiesa su maldad;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Pide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Padre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perdón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santa caridad.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3.Te contemplo sin cesar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trono desde aquí;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cuán grato es meditar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intercedes tú por mí!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4.Fuente tú de compasión,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 daré loor;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Siendo grato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corazón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Ensalzarte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¡mi Señor!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Amoroso Salvador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Amoroso Salvador</dc:title>
  <dc:creator>mary</dc:creator>
  <cp:lastModifiedBy>mary</cp:lastModifiedBy>
  <cp:revision>8</cp:revision>
  <dcterms:created xsi:type="dcterms:W3CDTF">2022-06-13T01:41:15Z</dcterms:created>
  <dcterms:modified xsi:type="dcterms:W3CDTF">2022-06-13T17:33:44Z</dcterms:modified>
</cp:coreProperties>
</file>