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EE356-EBDB-4410-8FB3-5912008CD89B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DDA96-9D57-44AB-9DB2-E432088F24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與主同行真榮耀快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39"/>
            <a:ext cx="4824536" cy="43204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與主同行真榮耀快樂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483768" y="90872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與主同行真榮耀快樂，祂寶血買贖我；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我靈每日都歡喜快樂；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有救主同在我就快樂，不論前途如何；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感謝主，我一生都快樂。</a:t>
            </a:r>
          </a:p>
          <a:p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與主同行真榮耀快樂</a:t>
            </a:r>
            <a:r>
              <a:rPr lang="zh-TW" altLang="en-US" b="1" dirty="0" smtClean="0">
                <a:solidFill>
                  <a:srgbClr val="FF0000"/>
                </a:solidFill>
              </a:rPr>
              <a:t>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與</a:t>
            </a:r>
            <a:r>
              <a:rPr lang="zh-TW" altLang="en-US" b="1" dirty="0" smtClean="0">
                <a:solidFill>
                  <a:srgbClr val="FF0000"/>
                </a:solidFill>
              </a:rPr>
              <a:t>主同行真榮燿快樂，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每一步主引領我，高山幽谷安然過，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與主同行真榮耀快樂。</a:t>
            </a:r>
          </a:p>
          <a:p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當黑暗來臨有主同在，何等榮耀快樂；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只要禱告信靠就快樂；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當萬里晴空與救主同在就榮耀快樂；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有主同在一生都快樂。</a:t>
            </a:r>
          </a:p>
          <a:p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當與主同行在黃金岸，何等榮耀快樂；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永靠主身旁不再失落；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與救主同在真是榮耀快樂，奇妙快樂；</a:t>
            </a: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永永遠遠享榮耀快樂。</a:t>
            </a: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與主同行真榮耀快樂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與主同行眞榮耀無比</dc:title>
  <dc:creator>mary</dc:creator>
  <cp:lastModifiedBy>mary</cp:lastModifiedBy>
  <cp:revision>10</cp:revision>
  <dcterms:created xsi:type="dcterms:W3CDTF">2022-05-10T14:15:44Z</dcterms:created>
  <dcterms:modified xsi:type="dcterms:W3CDTF">2022-05-10T16:45:33Z</dcterms:modified>
</cp:coreProperties>
</file>