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069B2-654A-4D89-A1C0-EB820B305A2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CC3AF-18CC-4FDF-BCEE-D78A789B77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가 함께 계시니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活著為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476672"/>
            <a:ext cx="3024336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活著為耶穌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1412776"/>
            <a:ext cx="5501208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活著為耶穌真平安，喜樂之江河永不乾，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試煉雖來臨我不慌，活著為耶穌祂在旁。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  求主助我多事奉祢，求主助我多讚美祢，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  使我活在主慈愛裡，永遠跟隨主不轉離。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活著為耶穌得安息，討我主喜悅福滿溢，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單為主生活聽主命，直到我走完世路程。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活著在何處都為主，我一切重擔主背負，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友縱背棄我主忠誠，只要信靠主祂引領。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活著為耶穌有盼望，將來必得見榮耀王，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見主在寶座心歡喜，聽主說：忠僕，得賞賜。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活著為耶穌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活著為耶穌 </dc:title>
  <dc:creator>mary</dc:creator>
  <cp:lastModifiedBy>mary</cp:lastModifiedBy>
  <cp:revision>7</cp:revision>
  <dcterms:created xsi:type="dcterms:W3CDTF">2022-05-30T18:34:45Z</dcterms:created>
  <dcterms:modified xsi:type="dcterms:W3CDTF">2022-05-30T21:00:16Z</dcterms:modified>
</cp:coreProperties>
</file>