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292D9-701A-49CE-A3BD-9E708C3E96EB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2821-0067-4642-B132-59A9C4785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292D9-701A-49CE-A3BD-9E708C3E96EB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2821-0067-4642-B132-59A9C4785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292D9-701A-49CE-A3BD-9E708C3E96EB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2821-0067-4642-B132-59A9C4785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292D9-701A-49CE-A3BD-9E708C3E96EB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2821-0067-4642-B132-59A9C4785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292D9-701A-49CE-A3BD-9E708C3E96EB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2821-0067-4642-B132-59A9C4785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292D9-701A-49CE-A3BD-9E708C3E96EB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2821-0067-4642-B132-59A9C4785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292D9-701A-49CE-A3BD-9E708C3E96EB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2821-0067-4642-B132-59A9C4785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292D9-701A-49CE-A3BD-9E708C3E96EB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2821-0067-4642-B132-59A9C4785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292D9-701A-49CE-A3BD-9E708C3E96EB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2821-0067-4642-B132-59A9C4785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292D9-701A-49CE-A3BD-9E708C3E96EB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2821-0067-4642-B132-59A9C4785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292D9-701A-49CE-A3BD-9E708C3E96EB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2821-0067-4642-B132-59A9C47852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292D9-701A-49CE-A3BD-9E708C3E96EB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42821-0067-4642-B132-59A9C47852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恵み深き主のほ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5976" y="260648"/>
            <a:ext cx="4248472" cy="533871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b="1" smtClean="0"/>
              <a:t>恵</a:t>
            </a:r>
            <a:r>
              <a:rPr lang="ja-JP" altLang="en-US" b="1"/>
              <a:t>み深き主のほか</a:t>
            </a:r>
            <a:br>
              <a:rPr lang="ja-JP" altLang="en-US" b="1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60032" y="1268760"/>
            <a:ext cx="3312368" cy="473008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恵み深き主のほか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たれかわれをなぐさめん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くりかえし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わが主わが神恵みたまえ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ただ頼りゆくわが身を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わが主ともにいまさば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悪のちからおそれじ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きよきみむねおしえて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果たしたまえみちかい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とうとき主よわれをば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君のものとしたまえ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103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恵み深き主のほか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恵み深き主のほか </dc:title>
  <dc:creator>mary</dc:creator>
  <cp:lastModifiedBy>mary</cp:lastModifiedBy>
  <cp:revision>8</cp:revision>
  <dcterms:created xsi:type="dcterms:W3CDTF">2022-05-06T16:18:47Z</dcterms:created>
  <dcterms:modified xsi:type="dcterms:W3CDTF">2022-05-06T19:10:21Z</dcterms:modified>
</cp:coreProperties>
</file>