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9" d="100"/>
          <a:sy n="69" d="100"/>
        </p:scale>
        <p:origin x="-1709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A806-7250-42B9-B70F-41C8777119D3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55D8-5312-41EF-ACD2-7075EC65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A806-7250-42B9-B70F-41C8777119D3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55D8-5312-41EF-ACD2-7075EC65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A806-7250-42B9-B70F-41C8777119D3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55D8-5312-41EF-ACD2-7075EC65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A806-7250-42B9-B70F-41C8777119D3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55D8-5312-41EF-ACD2-7075EC65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A806-7250-42B9-B70F-41C8777119D3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55D8-5312-41EF-ACD2-7075EC65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A806-7250-42B9-B70F-41C8777119D3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55D8-5312-41EF-ACD2-7075EC65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A806-7250-42B9-B70F-41C8777119D3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55D8-5312-41EF-ACD2-7075EC65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A806-7250-42B9-B70F-41C8777119D3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55D8-5312-41EF-ACD2-7075EC65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A806-7250-42B9-B70F-41C8777119D3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55D8-5312-41EF-ACD2-7075EC65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A806-7250-42B9-B70F-41C8777119D3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55D8-5312-41EF-ACD2-7075EC65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5A806-7250-42B9-B70F-41C8777119D3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A55D8-5312-41EF-ACD2-7075EC65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5A806-7250-42B9-B70F-41C8777119D3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A55D8-5312-41EF-ACD2-7075EC65B8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യേശു എന്‍ ആത്മ സഖേ നിന്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04856" cy="548679"/>
          </a:xfrm>
        </p:spPr>
        <p:txBody>
          <a:bodyPr>
            <a:normAutofit fontScale="90000"/>
          </a:bodyPr>
          <a:lstStyle/>
          <a:p>
            <a:r>
              <a:rPr lang="ml-IN" sz="3600" b="1" dirty="0" smtClean="0"/>
              <a:t>യേശു എന്‍ ആത്മ സഖേ നിന്‍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908720"/>
            <a:ext cx="5688632" cy="5256584"/>
          </a:xfrm>
        </p:spPr>
        <p:txBody>
          <a:bodyPr numCol="2">
            <a:noAutofit/>
          </a:bodyPr>
          <a:lstStyle/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യേശു എൻ ആത്മസഖേ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മാർവ്വിൽ ഞാൻ ചേരട്ടേ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ഈ ലോകമാം വാരിധെ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തിരകൾ ഉയരുന്നെ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ഘോരമാം കോൾ ശാന്തമായ്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തീരും വരെ രക്ഷകാ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ജീവനെ കാക്കുക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അന്തികെ ഭദ്രമായ്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വേറെ സങ്കേതമില്ലെ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എനിക്കാശ്രയം നീ താൻ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നാഥാ കൈവെടിയല്ലെ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കാത്തു രക്ഷിക്ക സദാ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കർത്താ നീ എൻ ആശ്രയം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തൃപ്പാദം എൻ ശരണം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ചിറകിൻ കീഴെന്നും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ചേർത്തു സൂക്ഷിച്ചിടേണം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ക്രിസ്തോ എൻ ആവശ്യങ്ങൾ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നിന്നാൽ നിറവേറ്റുന്നു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ഏഴകൾ നിരാശ്രയർക്ക്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ആധാരം നീയാകുന്നു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നീതിമാൻ നീ നിർമ്മലൻ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മഹാ മ്ളേഛൻ ഞാൻ മുറ്റും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പാപി ഞാൻ മാ പാപി ഞാൻ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കൃപാ സത്യം നീ മുറ്റും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കാരുണ്യാ വാരാനിധേ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കൺമഷം കഴുകുകേ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 ജീവ വെള്ളമെൻ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ചിത്തം ശുദ്ധമാക്കട്ടെ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ജീവനുറവാം നാഥാ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ഞാനേറെ കുടിക്കട്ടെ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എന്നുള്ളിൽ ഉയരുക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നിത്യാ കാലമൊക്കവേ</a:t>
            </a:r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1.Yeshu en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aathma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sakhe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maarvil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cheratte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loakamaam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vaaridhe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Thirakal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uyarunne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Khoaramaam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kol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saanthamaai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Theerum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Rekshaka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kakkuka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anthike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bhadramaai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2.Verey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Sangethamille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Enikkaasrayam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Nadhaa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kaivediyalle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Kaathu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rekshikka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sadha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en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aashrayam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Thruppadham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sharanam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chirakin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keeshennum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Cherthu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sookshicheedenam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3.Kristho, en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aavashyangal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Ninnaal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niraverunnu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Ezhakal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niraashrayarkke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Aadhaaram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neeyaakunnu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Neethimaan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nirmalan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mlechan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muttum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Paapi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paapi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Krupa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sathyam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nee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muttum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4.Kaarunya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varaannidhe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Kanmasham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Kazhukuke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Nithya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vellamen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chitham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shudhamaakkatte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Jeevannuravaam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nadha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Njanere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kudikkatte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Ennullil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uyaruka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Nithyakaalamokkave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194</Words>
  <Application>Microsoft Office PowerPoint</Application>
  <PresentationFormat>On-screen Show (4:3)</PresentationFormat>
  <Paragraphs>72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യേശു എന്‍ ആത്മ സഖേ നിന്‍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 എന്‍ ആത്മ സഖേ നിന്‍</dc:title>
  <dc:creator>mary</dc:creator>
  <cp:lastModifiedBy>mary</cp:lastModifiedBy>
  <cp:revision>6</cp:revision>
  <dcterms:created xsi:type="dcterms:W3CDTF">2022-02-17T00:31:59Z</dcterms:created>
  <dcterms:modified xsi:type="dcterms:W3CDTF">2022-05-27T22:31:53Z</dcterms:modified>
</cp:coreProperties>
</file>