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ED991-B819-42E6-BB13-5E1DB574243D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50C94-A26F-4538-B76C-3397D3BBBF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നിന്നിഷ്ടം ദേവാ! ആയിടട്ട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964488" cy="504056"/>
          </a:xfrm>
        </p:spPr>
        <p:txBody>
          <a:bodyPr>
            <a:normAutofit fontScale="90000"/>
          </a:bodyPr>
          <a:lstStyle/>
          <a:p>
            <a:r>
              <a:rPr lang="ml-IN" b="1" dirty="0" smtClean="0"/>
              <a:t>നിന്നിഷ്ടം ദേവാ! ആയിടട്ടെ</a:t>
            </a:r>
            <a:r>
              <a:rPr lang="ml-IN" dirty="0" smtClean="0"/>
              <a:t> </a:t>
            </a:r>
            <a:endParaRPr lang="ml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9793088" cy="5976664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നിന്നിഷ്ടം ദേവാ! ആയിടട്ടെ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ഞാനോ മൺപാത്രം നിൻകരത്തിൽ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നിൻപാദത്തിൽ ഞാൻ കാത്തിരിക്കും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നിന്നിഷ്ടംപോൽ നീ മാറ്റുകെന്നെ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നിന്നിഷ്ടംപോലെ ആകണമേ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എന്നുള്ളം നോവും വേളയിലും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നിൻകരം തൊട്ടു താലോലിക്കെൻ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കർത്താവേ! ഞാനും ശക്തനാവാൻ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നിന്നിഷ്ടംപോലെ ആകണമേ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എന്നിഷ്ടരെന്നെ തള്ളിയാലും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കൈവിടില്ലയെന്നു ചൊന്ന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നാഥാ നിൻവാക്കെന്താശ്വാസമേ!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നിന്നിഷ്ടംപോലെ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ആകണമേ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സന്നിധൗ ഞാൻ താണിരിക്കും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വചനമാം തണ്ണീരിനാൽ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കഴുകി ശുദ്ധി ചെയ്ക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Ninnishtam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aayidatte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manpaathram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paadhathil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kaathirikkum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Ninnishtam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maattukenne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Ninnishtam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pole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aakename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sannidhou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thaanirikkum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vachanamam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neerinal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kazhuky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cheyka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Ninnishtam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pole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aakename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Ennullam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velayilum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thottu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thalolikken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shakthanavan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Ninnishtam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pole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aakename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Nithyavum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Ennullil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shudhathmaval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niranju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sthithippan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112</Words>
  <Application>Microsoft Office PowerPoint</Application>
  <PresentationFormat>On-screen Show (4:3)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നിന്നിഷ്ടം ദേവാ! ആയിടട്ടെ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Ninnishtam Deva aayidatte</dc:title>
  <dc:creator>mary</dc:creator>
  <cp:lastModifiedBy>mary</cp:lastModifiedBy>
  <cp:revision>8</cp:revision>
  <dcterms:created xsi:type="dcterms:W3CDTF">2019-03-19T14:29:52Z</dcterms:created>
  <dcterms:modified xsi:type="dcterms:W3CDTF">2022-05-21T19:34:52Z</dcterms:modified>
</cp:coreProperties>
</file>