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A5BA0-8363-47CD-AEFF-D9B6905A8FD5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61445-5751-455D-AAF2-AF7642E1B6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సిల్వ చెంత యేసువ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976664" cy="605879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te-IN" b="1" dirty="0" smtClean="0"/>
              <a:t>సిల్వ చెంత యేసువా</a:t>
            </a:r>
            <a:r>
              <a:rPr lang="te-IN" dirty="0" smtClean="0"/>
              <a:t/>
            </a:r>
            <a:br>
              <a:rPr lang="te-IN" dirty="0" smtClean="0"/>
            </a:br>
            <a:r>
              <a:rPr lang="sv-SE" b="1" dirty="0"/>
              <a:t/>
            </a:r>
            <a:br>
              <a:rPr lang="sv-S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92696"/>
            <a:ext cx="7200800" cy="6021288"/>
          </a:xfrm>
        </p:spPr>
        <p:txBody>
          <a:bodyPr numCol="2">
            <a:noAutofit/>
          </a:bodyPr>
          <a:lstStyle/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సిలువ చెంత చేరిననాడు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కలుషములను కడిగివేయున్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పౌలువలెను సీలవలెను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సిద్ధపడిన భక్తులజూచి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కొండలాంటి బండలాంటి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మొండి హృదయంబు మండించు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పండియున్న పాపులనైన</a:t>
            </a:r>
          </a:p>
          <a:p>
            <a:pPr algn="l"/>
            <a:r>
              <a:rPr lang="te-IN" sz="1800" b="1" dirty="0" smtClean="0">
                <a:solidFill>
                  <a:srgbClr val="FF0000"/>
                </a:solidFill>
              </a:rPr>
              <a:t>పిలచుచుండే పరము చేర  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వంద </a:t>
            </a:r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గొర్రెల మందలోనుండి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ఒకటి తప్పి ఒంటరియాయే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తొంబది తొమ్మిది గొర్రెల విడిచి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ఒంటరియైన గొర్రెను వెదకెన్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తప్పిపోయిన కుమారుండు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తండ్రిని విడచి తరలిపోయే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తప్పు తెలిసి తిరిగిరాగా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తండ్రియతని జేర్చుకొనియే  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పాపి రావా పాపము విడచి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పరిశుద్ధుల విందుల జేర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పాపుల గతిని పరికించితివా</a:t>
            </a:r>
          </a:p>
          <a:p>
            <a:pPr algn="l"/>
            <a:r>
              <a:rPr lang="te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పాతాళంబే వారి యంతము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సిల్వ చెంత యేసువా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hall mig vid ditt kors</dc:title>
  <dc:creator>mary</dc:creator>
  <cp:lastModifiedBy>mary</cp:lastModifiedBy>
  <cp:revision>8</cp:revision>
  <dcterms:created xsi:type="dcterms:W3CDTF">2022-05-16T15:09:49Z</dcterms:created>
  <dcterms:modified xsi:type="dcterms:W3CDTF">2022-05-17T20:02:23Z</dcterms:modified>
</cp:coreProperties>
</file>