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DEC98-5D65-48F3-9697-7C6F72809257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DE13-0B5A-463C-8821-AD3FC82B47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DEC98-5D65-48F3-9697-7C6F72809257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DE13-0B5A-463C-8821-AD3FC82B47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DEC98-5D65-48F3-9697-7C6F72809257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DE13-0B5A-463C-8821-AD3FC82B47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DEC98-5D65-48F3-9697-7C6F72809257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DE13-0B5A-463C-8821-AD3FC82B47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DEC98-5D65-48F3-9697-7C6F72809257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DE13-0B5A-463C-8821-AD3FC82B47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DEC98-5D65-48F3-9697-7C6F72809257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DE13-0B5A-463C-8821-AD3FC82B47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DEC98-5D65-48F3-9697-7C6F72809257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DE13-0B5A-463C-8821-AD3FC82B47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DEC98-5D65-48F3-9697-7C6F72809257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DE13-0B5A-463C-8821-AD3FC82B47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DEC98-5D65-48F3-9697-7C6F72809257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DE13-0B5A-463C-8821-AD3FC82B47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DEC98-5D65-48F3-9697-7C6F72809257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DE13-0B5A-463C-8821-AD3FC82B47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DEC98-5D65-48F3-9697-7C6F72809257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DE13-0B5A-463C-8821-AD3FC82B47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DEC98-5D65-48F3-9697-7C6F72809257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2DE13-0B5A-463C-8821-AD3FC82B47D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음성외에는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எக்காலும் இயேசுவே சகாயராயிரும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"/>
            <a:ext cx="7920880" cy="476672"/>
          </a:xfrm>
        </p:spPr>
        <p:txBody>
          <a:bodyPr>
            <a:normAutofit fontScale="90000"/>
          </a:bodyPr>
          <a:lstStyle/>
          <a:p>
            <a:r>
              <a:rPr lang="ta-IN" sz="3200" b="1" dirty="0" smtClean="0"/>
              <a:t>எக்காலும் இயேசுவே சகாயராயிரும்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7304856" cy="5256584"/>
          </a:xfrm>
        </p:spPr>
        <p:txBody>
          <a:bodyPr>
            <a:noAutofit/>
          </a:bodyPr>
          <a:lstStyle/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எக்காலும் இயேசுவே! சகாயராயிரும்;</a:t>
            </a: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அன்பான சத்தத்தால்; என் ஏக்கம் நீக்கிடும்</a:t>
            </a: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எந்நாளும் நீரே வேண்டும் இந்த நாளும் வேண்டும்</a:t>
            </a: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நீர் என்னை நோக்கிப் பாரும் பேரன்பரே!</a:t>
            </a:r>
          </a:p>
          <a:p>
            <a:pPr algn="l"/>
            <a:endParaRPr lang="ta-I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எப்போதும் இயேசுவே! இப்பாவியோடிரும்;</a:t>
            </a: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தீயோனின் சோதனை - ஓயாமல் விலக்கும் </a:t>
            </a:r>
          </a:p>
          <a:p>
            <a:pPr algn="l"/>
            <a:endParaRPr lang="ta-I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எக்காலும் இயேசுவே! இக்கட்டு வாழ்விலும்</a:t>
            </a: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அன்பாகத் தங்குவீர் - என் நீச நெஞ்சிலும் </a:t>
            </a:r>
          </a:p>
          <a:p>
            <a:pPr algn="l"/>
            <a:endParaRPr lang="ta-I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எப்போதும் இயேசுவே! இப்பேதைக் கிரங்கும்;</a:t>
            </a: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மெய்ஞானம் சத்தியம் - செய்நன்றி போதியும் </a:t>
            </a:r>
          </a:p>
          <a:p>
            <a:pPr algn="l"/>
            <a:endParaRPr lang="ta-I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எக்காலும் இயேசுவே! எக்கேடும் நீக்குமேன்;</a:t>
            </a: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காருண்ய நாயகா! நீர் என்னை ஆளுமேன்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70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எக்காலும் இயேசுவே சகாயராயிரும்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எக்காலும் இயேசுவே சகாயராயிரும்</dc:title>
  <dc:creator>mary</dc:creator>
  <cp:lastModifiedBy>mary</cp:lastModifiedBy>
  <cp:revision>4</cp:revision>
  <dcterms:created xsi:type="dcterms:W3CDTF">2022-05-07T22:27:10Z</dcterms:created>
  <dcterms:modified xsi:type="dcterms:W3CDTF">2022-05-09T15:38:01Z</dcterms:modified>
</cp:coreProperties>
</file>