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32A0D-8065-4741-B6E4-66039F44E988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0E25B-71D6-493D-98FA-0E03A0F93C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lover of my soul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336704" cy="360039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من يسوع المعتمد لاجئا أرجو النجاة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6516216" cy="4730080"/>
          </a:xfrm>
        </p:spPr>
        <p:txBody>
          <a:bodyPr numCol="2">
            <a:noAutofit/>
          </a:bodyPr>
          <a:lstStyle/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أنهِضِ الساقِطَ بلْ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شجِّعِ العبدَ الضعيفْ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واشفِ أصحابَ العِلَلْ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مُرشِدَ الغاوي الكفيفْ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أنت قدوسٌ كريمْ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ربُّ حقٍّ ونِعَمْ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وأنا العبدُ الأثيمْ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كلُّ أعمالي عَدمْ</a:t>
            </a:r>
          </a:p>
          <a:p>
            <a:pPr algn="r" rtl="1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يا رحيماً عادلا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وحنوناَ غافرا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طهِّرَنّي داخِلا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واحفَظَنّي ظاهِرا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أنت ينبوعُ الحياهْ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إنني مِمَّن وردْ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فِضْ بقلبي في حَشاهْ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فِضْ على طولِ الأبدْلم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أر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 rtl="1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مِن يسوعَ الـمُعتَمَدْ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لاجِئاً أرجو النجاهْ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بينَما الأرياحُ قدْ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غمرَتني بالمياهْ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أعطِني السترَ الحَصينْ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ريثَما يأتي الحِمامْ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واهدِني المينا الأمينْ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خاتِماً لي بالسلامْ</a:t>
            </a:r>
          </a:p>
          <a:p>
            <a:pPr algn="r" rtl="1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أنت عوني وعليكْ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لـم أزَلْ مُتَّكِلا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غطِّ رأسي بيديكْ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كجناحٍ ظلّلا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أنت حَسْبي ليس لي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حاجةٌ إلا إلـيكْ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ولك الحبٌّ الجلي</a:t>
            </a:r>
          </a:p>
          <a:p>
            <a:pPr algn="r" rtl="1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غيرَ محدودِ لديكْ</a:t>
            </a:r>
          </a:p>
          <a:p>
            <a:pPr algn="r" rtl="1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109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من يسوع المعتمد لاجئا أرجو النجاة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المزمور التاسع والستون</dc:title>
  <dc:creator>mary</dc:creator>
  <cp:lastModifiedBy>mary</cp:lastModifiedBy>
  <cp:revision>8</cp:revision>
  <dcterms:created xsi:type="dcterms:W3CDTF">2022-02-17T00:26:16Z</dcterms:created>
  <dcterms:modified xsi:type="dcterms:W3CDTF">2023-08-22T19:18:54Z</dcterms:modified>
</cp:coreProperties>
</file>