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E4E4D-9C9E-4152-B0E9-41A08F5F0950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70057-0CE5-431C-8585-3F9BC890BB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E4E4D-9C9E-4152-B0E9-41A08F5F0950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70057-0CE5-431C-8585-3F9BC890BB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E4E4D-9C9E-4152-B0E9-41A08F5F0950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70057-0CE5-431C-8585-3F9BC890BB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E4E4D-9C9E-4152-B0E9-41A08F5F0950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70057-0CE5-431C-8585-3F9BC890BB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E4E4D-9C9E-4152-B0E9-41A08F5F0950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70057-0CE5-431C-8585-3F9BC890BB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E4E4D-9C9E-4152-B0E9-41A08F5F0950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70057-0CE5-431C-8585-3F9BC890BB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E4E4D-9C9E-4152-B0E9-41A08F5F0950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70057-0CE5-431C-8585-3F9BC890BB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E4E4D-9C9E-4152-B0E9-41A08F5F0950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70057-0CE5-431C-8585-3F9BC890BB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E4E4D-9C9E-4152-B0E9-41A08F5F0950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70057-0CE5-431C-8585-3F9BC890BB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E4E4D-9C9E-4152-B0E9-41A08F5F0950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70057-0CE5-431C-8585-3F9BC890BB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E4E4D-9C9E-4152-B0E9-41A08F5F0950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70057-0CE5-431C-8585-3F9BC890BB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E4E4D-9C9E-4152-B0E9-41A08F5F0950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70057-0CE5-431C-8585-3F9BC890BBE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천지에 있는 이름중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re Is No Name So Sweet on Earth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"/>
            <a:ext cx="3888432" cy="476672"/>
          </a:xfrm>
        </p:spPr>
        <p:txBody>
          <a:bodyPr>
            <a:normAutofit fontScale="90000"/>
          </a:bodyPr>
          <a:lstStyle/>
          <a:p>
            <a:r>
              <a:rPr lang="ar-AE" b="1" dirty="0" smtClean="0"/>
              <a:t>لا يوجد اسم في السما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3848" y="620688"/>
            <a:ext cx="2224336" cy="4874096"/>
          </a:xfrm>
        </p:spPr>
        <p:txBody>
          <a:bodyPr>
            <a:noAutofit/>
          </a:bodyPr>
          <a:lstStyle/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1 - لا يوجدُ اسمٌ في السما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والأرضِ حلوٌ سامِ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مثلُ اسمِ فادينا السني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مُخلصِ الأنامِ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القرار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فلاسمِ فادينا اسجدوا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لأنه مجيدُ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وسبِّحوهُ إنهُ الــ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ـمخلصُ الوحيدُ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2 - إذ كتبوا عُنْوانَهُ الــ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أسنى على الصليبِ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تلك الحُروفُ أظهرتْ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لفظَ اسمِهِ العجيبِ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3 - يسوعُ في عرشِ السما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يشفعُ في الخطاةِ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فلنأتِ نحوَهُ إذاً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بالحمدِ والصلاةِ</a:t>
            </a:r>
          </a:p>
          <a:p>
            <a:pPr algn="r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61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لا يوجد اسم في السما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لا يوجد اسم في السما</dc:title>
  <dc:creator>mary</dc:creator>
  <cp:lastModifiedBy>mary</cp:lastModifiedBy>
  <cp:revision>7</cp:revision>
  <dcterms:created xsi:type="dcterms:W3CDTF">2022-05-08T19:52:25Z</dcterms:created>
  <dcterms:modified xsi:type="dcterms:W3CDTF">2022-05-09T15:19:46Z</dcterms:modified>
</cp:coreProperties>
</file>