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7E52C-6226-409E-BB37-ED13D33A9236}" type="datetimeFigureOut">
              <a:rPr lang="en-US" smtClean="0"/>
              <a:pPr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ACE57-2416-49A3-AC56-3E514EEC6F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7E52C-6226-409E-BB37-ED13D33A9236}" type="datetimeFigureOut">
              <a:rPr lang="en-US" smtClean="0"/>
              <a:pPr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ACE57-2416-49A3-AC56-3E514EEC6F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7E52C-6226-409E-BB37-ED13D33A9236}" type="datetimeFigureOut">
              <a:rPr lang="en-US" smtClean="0"/>
              <a:pPr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ACE57-2416-49A3-AC56-3E514EEC6F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7E52C-6226-409E-BB37-ED13D33A9236}" type="datetimeFigureOut">
              <a:rPr lang="en-US" smtClean="0"/>
              <a:pPr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ACE57-2416-49A3-AC56-3E514EEC6F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7E52C-6226-409E-BB37-ED13D33A9236}" type="datetimeFigureOut">
              <a:rPr lang="en-US" smtClean="0"/>
              <a:pPr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ACE57-2416-49A3-AC56-3E514EEC6F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7E52C-6226-409E-BB37-ED13D33A9236}" type="datetimeFigureOut">
              <a:rPr lang="en-US" smtClean="0"/>
              <a:pPr/>
              <a:t>5/11/2022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ACE57-2416-49A3-AC56-3E514EEC6F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7E52C-6226-409E-BB37-ED13D33A9236}" type="datetimeFigureOut">
              <a:rPr lang="en-US" smtClean="0"/>
              <a:pPr/>
              <a:t>5/11/2022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ACE57-2416-49A3-AC56-3E514EEC6F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7E52C-6226-409E-BB37-ED13D33A9236}" type="datetimeFigureOut">
              <a:rPr lang="en-US" smtClean="0"/>
              <a:pPr/>
              <a:t>5/11/2022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ACE57-2416-49A3-AC56-3E514EEC6F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7E52C-6226-409E-BB37-ED13D33A9236}" type="datetimeFigureOut">
              <a:rPr lang="en-US" smtClean="0"/>
              <a:pPr/>
              <a:t>5/11/2022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ACE57-2416-49A3-AC56-3E514EEC6F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7E52C-6226-409E-BB37-ED13D33A9236}" type="datetimeFigureOut">
              <a:rPr lang="en-US" smtClean="0"/>
              <a:pPr/>
              <a:t>5/11/2022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ACE57-2416-49A3-AC56-3E514EEC6F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7E52C-6226-409E-BB37-ED13D33A9236}" type="datetimeFigureOut">
              <a:rPr lang="en-US" smtClean="0"/>
              <a:pPr/>
              <a:t>5/11/2022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ACE57-2416-49A3-AC56-3E514EEC6F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7E52C-6226-409E-BB37-ED13D33A9236}" type="datetimeFigureOut">
              <a:rPr lang="en-US" smtClean="0"/>
              <a:pPr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2ACE57-2416-49A3-AC56-3E514EEC6F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t Is Glory Just To Walk With Him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في مسيري مع يسو 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188640"/>
            <a:ext cx="4104456" cy="43204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ar-AE" b="1" dirty="0" smtClean="0"/>
              <a:t>في </a:t>
            </a:r>
            <a:r>
              <a:rPr lang="ar-AE" b="1" dirty="0"/>
              <a:t>مسيري مع </a:t>
            </a:r>
            <a:r>
              <a:rPr lang="ar-AE" b="1" dirty="0" smtClean="0"/>
              <a:t>يسو</a:t>
            </a:r>
            <a:r>
              <a:rPr lang="ar-AE" dirty="0" smtClean="0"/>
              <a:t> </a:t>
            </a:r>
            <a:r>
              <a:rPr lang="ar-AE" b="1" dirty="0" smtClean="0"/>
              <a:t>ع</a:t>
            </a:r>
            <a:r>
              <a:rPr lang="ar-AE" dirty="0" smtClean="0"/>
              <a:t/>
            </a:r>
            <a:br>
              <a:rPr lang="ar-AE" dirty="0" smtClean="0"/>
            </a:br>
            <a:r>
              <a:rPr lang="ar-AE" b="1" dirty="0"/>
              <a:t/>
            </a:r>
            <a:br>
              <a:rPr lang="ar-AE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19872" y="836712"/>
            <a:ext cx="3448472" cy="5716016"/>
          </a:xfrm>
        </p:spPr>
        <p:txBody>
          <a:bodyPr>
            <a:noAutofit/>
          </a:bodyPr>
          <a:lstStyle/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 مسيري مع يسوعَ  وَسطَ آلام الحياة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يمتلي قلبي من الأمجاد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في طريقي لا أُبالي  بالليالي بالرياح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فهو يحميني الى الآباد</a:t>
            </a:r>
          </a:p>
          <a:p>
            <a:pPr algn="r"/>
            <a:endParaRPr lang="ar-AE" sz="1600" b="1" dirty="0" smtClean="0">
              <a:solidFill>
                <a:srgbClr val="FF0000"/>
              </a:solidFill>
            </a:endParaRP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القرار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في سرورٍ في سلامٍ تامْ  لا أهابُ الموتَ والآلام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سوف أمشي في الطريقْ  لن أعاني لن أضيقْ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إذ بقربي وجهُهُ البسَّامْ</a:t>
            </a:r>
          </a:p>
          <a:p>
            <a:pPr algn="r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عندما يزدادُ ضَعفي  وتَخُونُني قُواي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في ظلام دامس أهوي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أسمعُ الصوتَ المُعَزّي  بل أرى ظِلَّ المسيح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وهو يأتي مُسرعًا نحوي</a:t>
            </a:r>
          </a:p>
          <a:p>
            <a:pPr algn="r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إن شوقي وانتظاري  أن ارى ذاك الحبيب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في السحاب حينما ألقاه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يا لسعدي سوف أرقى  مع جموع المؤمنين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كي أعيش الدهر في حماهْ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86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في مسيري مع يسو ع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في مسيري مع يسوعي</dc:title>
  <dc:creator>mary</dc:creator>
  <cp:lastModifiedBy>mary</cp:lastModifiedBy>
  <cp:revision>8</cp:revision>
  <dcterms:created xsi:type="dcterms:W3CDTF">2022-05-10T13:29:51Z</dcterms:created>
  <dcterms:modified xsi:type="dcterms:W3CDTF">2022-05-11T16:49:08Z</dcterms:modified>
</cp:coreProperties>
</file>