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F9A3-1E5C-45EC-9077-C63F2BDDA8D6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E0F2-9338-49F1-9C48-473650B14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F9A3-1E5C-45EC-9077-C63F2BDDA8D6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E0F2-9338-49F1-9C48-473650B14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F9A3-1E5C-45EC-9077-C63F2BDDA8D6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E0F2-9338-49F1-9C48-473650B14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F9A3-1E5C-45EC-9077-C63F2BDDA8D6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E0F2-9338-49F1-9C48-473650B14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F9A3-1E5C-45EC-9077-C63F2BDDA8D6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E0F2-9338-49F1-9C48-473650B14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F9A3-1E5C-45EC-9077-C63F2BDDA8D6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E0F2-9338-49F1-9C48-473650B14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F9A3-1E5C-45EC-9077-C63F2BDDA8D6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E0F2-9338-49F1-9C48-473650B14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F9A3-1E5C-45EC-9077-C63F2BDDA8D6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E0F2-9338-49F1-9C48-473650B14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F9A3-1E5C-45EC-9077-C63F2BDDA8D6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E0F2-9338-49F1-9C48-473650B14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F9A3-1E5C-45EC-9077-C63F2BDDA8D6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E0F2-9338-49F1-9C48-473650B14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F9A3-1E5C-45EC-9077-C63F2BDDA8D6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5E0F2-9338-49F1-9C48-473650B14E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3F9A3-1E5C-45EC-9077-C63F2BDDA8D6}" type="datetimeFigureOut">
              <a:rPr lang="en-US" smtClean="0"/>
              <a:pPr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5E0F2-9338-49F1-9C48-473650B14E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ky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rd, I'm Coming Hom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"/>
            <a:ext cx="3744416" cy="332656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ضيعت يا ربي الهنا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7904" y="476672"/>
            <a:ext cx="2080320" cy="4946104"/>
          </a:xfrm>
        </p:spPr>
        <p:txBody>
          <a:bodyPr>
            <a:noAutofit/>
          </a:bodyPr>
          <a:lstStyle/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1 - ضيَّعتُ يا ربي الـهَنا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إذ كنتُ شاردْ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وبعدَ ذنبي ها أنا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إليك عائدْ</a:t>
            </a:r>
          </a:p>
          <a:p>
            <a:pPr algn="r"/>
            <a:endParaRPr lang="ar-AE" sz="14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قرار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عائدٌ عائدٌ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عائدٌ إليكْ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ضُمَّني يا سيدي</a:t>
            </a:r>
          </a:p>
          <a:p>
            <a:pPr algn="r"/>
            <a:r>
              <a:rPr lang="ar-AE" sz="1400" b="1" dirty="0" smtClean="0">
                <a:solidFill>
                  <a:srgbClr val="FF0000"/>
                </a:solidFill>
              </a:rPr>
              <a:t>بين ذِراعيكْ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ضيعتُ يا ربي سنينْ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سُدىً بذنبي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وعُدتُ بالدمعِ السَّخينْ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أطلبُ ربي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أعِدْ إلى قلبي الهناءْ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بعدَ شقائي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أعِدْ إلى نفسي العزاءْ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أعِدْ رجائي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عُدتُ وقدْ عادَ الرجا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يملأُ روحي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ولم يخِبْ منِ التَجا</a:t>
            </a:r>
          </a:p>
          <a:p>
            <a:pPr algn="r"/>
            <a:r>
              <a:rPr lang="ar-A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إلى المسيحِ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ضيعت يا ربي الهنا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ضيعت يا ربي الهنا</dc:title>
  <dc:creator>mary</dc:creator>
  <cp:lastModifiedBy>mary</cp:lastModifiedBy>
  <cp:revision>6</cp:revision>
  <dcterms:created xsi:type="dcterms:W3CDTF">2022-05-17T16:48:27Z</dcterms:created>
  <dcterms:modified xsi:type="dcterms:W3CDTF">2022-05-17T19:53:15Z</dcterms:modified>
</cp:coreProperties>
</file>