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7EFDA-69B2-4859-A371-128DBBE43066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AEEC5-8D29-47C1-89A9-1C5295AD7E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7EFDA-69B2-4859-A371-128DBBE43066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AEEC5-8D29-47C1-89A9-1C5295AD7E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7EFDA-69B2-4859-A371-128DBBE43066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AEEC5-8D29-47C1-89A9-1C5295AD7E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7EFDA-69B2-4859-A371-128DBBE43066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AEEC5-8D29-47C1-89A9-1C5295AD7E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7EFDA-69B2-4859-A371-128DBBE43066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AEEC5-8D29-47C1-89A9-1C5295AD7E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7EFDA-69B2-4859-A371-128DBBE43066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AEEC5-8D29-47C1-89A9-1C5295AD7E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7EFDA-69B2-4859-A371-128DBBE43066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AEEC5-8D29-47C1-89A9-1C5295AD7E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7EFDA-69B2-4859-A371-128DBBE43066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AEEC5-8D29-47C1-89A9-1C5295AD7E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7EFDA-69B2-4859-A371-128DBBE43066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AEEC5-8D29-47C1-89A9-1C5295AD7E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7EFDA-69B2-4859-A371-128DBBE43066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AEEC5-8D29-47C1-89A9-1C5295AD7E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7EFDA-69B2-4859-A371-128DBBE43066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AEEC5-8D29-47C1-89A9-1C5295AD7E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7EFDA-69B2-4859-A371-128DBBE43066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AEEC5-8D29-47C1-89A9-1C5295AD7ED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 Lives.jpg"/>
          <p:cNvPicPr>
            <a:picLocks noChangeAspect="1"/>
          </p:cNvPicPr>
          <p:nvPr userDrawn="1"/>
        </p:nvPicPr>
        <p:blipFill>
          <a:blip r:embed="rId14" cstate="print">
            <a:lum bright="4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e Lives (I Serve A Risen Savior)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96136" y="0"/>
            <a:ext cx="1800200" cy="476672"/>
          </a:xfrm>
        </p:spPr>
        <p:txBody>
          <a:bodyPr>
            <a:normAutofit fontScale="90000"/>
          </a:bodyPr>
          <a:lstStyle/>
          <a:p>
            <a:r>
              <a:rPr lang="ar-AE" b="1" dirty="0" smtClean="0"/>
              <a:t>حي مقام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7904" y="620688"/>
            <a:ext cx="4816624" cy="6237312"/>
          </a:xfrm>
        </p:spPr>
        <p:txBody>
          <a:bodyPr numCol="2">
            <a:noAutofit/>
          </a:bodyPr>
          <a:lstStyle/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2- في هذا الكونِ حولي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أرى عنايتَهْ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إن سادَ الغمُّ قلبي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ألقى رعايتَهْ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ألقاهُ لي مُعيناً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وسْط التجارِبِ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سوف يأتي يقيناً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على السُّحبِ</a:t>
            </a:r>
          </a:p>
          <a:p>
            <a:pPr algn="r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ar-A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3- هيا يا مؤمنونَ ارْ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فعوا صوتَ النشيدْ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غنوا مرنمينَ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لفادينا المجيدْ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مُرادُ السائلـينَ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رجاءُ الطالبينْ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أرقُّ المحبينَ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والراحمينْ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1- </a:t>
            </a:r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أخدمُ قاهرَ </a:t>
            </a:r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الموتِ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فاديَّ يسوعْ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وقلبي </a:t>
            </a:r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مُوقنٌ أنهُ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الحيُّ الـمُقامْ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فقلبُهُ عطوفٌ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وصوتُهُ مسموعْ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أراهُ قربي في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غَمْرةِ الآلامْ</a:t>
            </a:r>
          </a:p>
          <a:p>
            <a:pPr algn="r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800" b="1" dirty="0" smtClean="0">
                <a:solidFill>
                  <a:srgbClr val="FF0000"/>
                </a:solidFill>
              </a:rPr>
              <a:t>القرار</a:t>
            </a:r>
            <a:r>
              <a:rPr lang="ar-AE" sz="1800" b="1" dirty="0" smtClean="0">
                <a:solidFill>
                  <a:srgbClr val="FF0000"/>
                </a:solidFill>
              </a:rPr>
              <a:t>:</a:t>
            </a:r>
          </a:p>
          <a:p>
            <a:pPr algn="r"/>
            <a:r>
              <a:rPr lang="ar-AE" sz="1800" b="1" dirty="0" smtClean="0">
                <a:solidFill>
                  <a:srgbClr val="FF0000"/>
                </a:solidFill>
              </a:rPr>
              <a:t>حيٌّ مُقامْ</a:t>
            </a:r>
          </a:p>
          <a:p>
            <a:pPr algn="r"/>
            <a:r>
              <a:rPr lang="ar-AE" sz="1800" b="1" dirty="0" smtClean="0">
                <a:solidFill>
                  <a:srgbClr val="FF0000"/>
                </a:solidFill>
              </a:rPr>
              <a:t>هو حيٌّ مُقامْ</a:t>
            </a:r>
          </a:p>
          <a:p>
            <a:pPr algn="r"/>
            <a:r>
              <a:rPr lang="ar-AE" sz="1800" b="1" dirty="0" smtClean="0">
                <a:solidFill>
                  <a:srgbClr val="FF0000"/>
                </a:solidFill>
              </a:rPr>
              <a:t>فهْو معي على الدوامْ</a:t>
            </a:r>
          </a:p>
          <a:p>
            <a:pPr algn="r"/>
            <a:r>
              <a:rPr lang="ar-AE" sz="1800" b="1" dirty="0" smtClean="0">
                <a:solidFill>
                  <a:srgbClr val="FF0000"/>
                </a:solidFill>
              </a:rPr>
              <a:t>في شدّةِ الآلامْ</a:t>
            </a:r>
          </a:p>
          <a:p>
            <a:pPr algn="r"/>
            <a:r>
              <a:rPr lang="ar-AE" sz="1800" b="1" dirty="0" smtClean="0">
                <a:solidFill>
                  <a:srgbClr val="FF0000"/>
                </a:solidFill>
              </a:rPr>
              <a:t>حيٌّ مُقامْ</a:t>
            </a:r>
          </a:p>
          <a:p>
            <a:pPr algn="r"/>
            <a:r>
              <a:rPr lang="ar-AE" sz="1800" b="1" dirty="0" smtClean="0">
                <a:solidFill>
                  <a:srgbClr val="FF0000"/>
                </a:solidFill>
              </a:rPr>
              <a:t>يمسحُ أدمُعي</a:t>
            </a:r>
          </a:p>
          <a:p>
            <a:pPr algn="r"/>
            <a:r>
              <a:rPr lang="ar-AE" sz="1800" b="1" dirty="0" smtClean="0">
                <a:solidFill>
                  <a:srgbClr val="FF0000"/>
                </a:solidFill>
              </a:rPr>
              <a:t>فحبُّه وجودُهُ</a:t>
            </a:r>
          </a:p>
          <a:p>
            <a:pPr algn="r"/>
            <a:r>
              <a:rPr lang="ar-AE" sz="1800" b="1" dirty="0" smtClean="0">
                <a:solidFill>
                  <a:srgbClr val="FF0000"/>
                </a:solidFill>
              </a:rPr>
              <a:t>حياتُهُ معي</a:t>
            </a:r>
          </a:p>
          <a:p>
            <a:pPr algn="r"/>
            <a:endParaRPr lang="ar-A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86</Words>
  <Application>Microsoft Office PowerPoint</Application>
  <PresentationFormat>On-screen Show (4:3)</PresentationFormat>
  <Paragraphs>39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حي مقام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حي مقام</dc:title>
  <dc:creator>mary</dc:creator>
  <cp:lastModifiedBy>mary</cp:lastModifiedBy>
  <cp:revision>8</cp:revision>
  <dcterms:created xsi:type="dcterms:W3CDTF">2022-05-20T18:04:26Z</dcterms:created>
  <dcterms:modified xsi:type="dcterms:W3CDTF">2022-05-20T20:03:37Z</dcterms:modified>
</cp:coreProperties>
</file>